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356" r:id="rId3"/>
    <p:sldId id="357" r:id="rId4"/>
    <p:sldId id="267" r:id="rId5"/>
    <p:sldId id="283" r:id="rId6"/>
    <p:sldId id="297" r:id="rId7"/>
    <p:sldId id="304" r:id="rId8"/>
    <p:sldId id="353" r:id="rId9"/>
    <p:sldId id="305" r:id="rId10"/>
    <p:sldId id="311" r:id="rId11"/>
    <p:sldId id="308" r:id="rId12"/>
    <p:sldId id="309" r:id="rId13"/>
    <p:sldId id="310" r:id="rId14"/>
    <p:sldId id="313" r:id="rId15"/>
    <p:sldId id="321" r:id="rId16"/>
    <p:sldId id="320" r:id="rId17"/>
    <p:sldId id="314" r:id="rId18"/>
    <p:sldId id="317" r:id="rId19"/>
    <p:sldId id="312" r:id="rId20"/>
    <p:sldId id="318" r:id="rId21"/>
    <p:sldId id="319" r:id="rId22"/>
    <p:sldId id="322" r:id="rId23"/>
    <p:sldId id="323" r:id="rId24"/>
    <p:sldId id="324" r:id="rId25"/>
    <p:sldId id="315" r:id="rId26"/>
    <p:sldId id="354" r:id="rId27"/>
    <p:sldId id="316" r:id="rId28"/>
    <p:sldId id="326" r:id="rId29"/>
    <p:sldId id="325" r:id="rId30"/>
    <p:sldId id="349" r:id="rId31"/>
    <p:sldId id="332" r:id="rId32"/>
    <p:sldId id="327" r:id="rId33"/>
    <p:sldId id="331" r:id="rId34"/>
    <p:sldId id="350" r:id="rId35"/>
    <p:sldId id="328" r:id="rId36"/>
    <p:sldId id="334" r:id="rId37"/>
    <p:sldId id="358" r:id="rId38"/>
    <p:sldId id="336" r:id="rId39"/>
    <p:sldId id="335" r:id="rId40"/>
    <p:sldId id="337" r:id="rId41"/>
    <p:sldId id="339" r:id="rId42"/>
    <p:sldId id="351" r:id="rId43"/>
    <p:sldId id="330" r:id="rId44"/>
    <p:sldId id="338" r:id="rId45"/>
    <p:sldId id="352" r:id="rId46"/>
    <p:sldId id="340" r:id="rId47"/>
    <p:sldId id="341" r:id="rId48"/>
    <p:sldId id="342" r:id="rId49"/>
    <p:sldId id="343" r:id="rId50"/>
    <p:sldId id="355" r:id="rId51"/>
    <p:sldId id="344" r:id="rId52"/>
    <p:sldId id="346" r:id="rId53"/>
    <p:sldId id="345" r:id="rId54"/>
    <p:sldId id="348" r:id="rId55"/>
    <p:sldId id="360" r:id="rId56"/>
    <p:sldId id="359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8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89"/>
    <p:restoredTop sz="97030"/>
  </p:normalViewPr>
  <p:slideViewPr>
    <p:cSldViewPr snapToGrid="0">
      <p:cViewPr varScale="1">
        <p:scale>
          <a:sx n="86" d="100"/>
          <a:sy n="86" d="100"/>
        </p:scale>
        <p:origin x="47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50E0D5BE-75B0-924A-BC35-AF9757FA5B3C}"/>
    <pc:docChg chg="undo custSel addSld delSld modSld sldOrd">
      <pc:chgData name="Simon Prince" userId="fcc015fbc7a3e533" providerId="LiveId" clId="{50E0D5BE-75B0-924A-BC35-AF9757FA5B3C}" dt="2022-10-04T19:04:04.857" v="6351" actId="20577"/>
      <pc:docMkLst>
        <pc:docMk/>
      </pc:docMkLst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990641335" sldId="258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241936367" sldId="259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396084267" sldId="260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792097062" sldId="261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15589090" sldId="262"/>
        </pc:sldMkLst>
      </pc:sldChg>
      <pc:sldChg chg="ord">
        <pc:chgData name="Simon Prince" userId="fcc015fbc7a3e533" providerId="LiveId" clId="{50E0D5BE-75B0-924A-BC35-AF9757FA5B3C}" dt="2022-10-04T12:36:27.284" v="6" actId="20578"/>
        <pc:sldMkLst>
          <pc:docMk/>
          <pc:sldMk cId="1436449296" sldId="267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365940347" sldId="268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285470953" sldId="269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817615377" sldId="270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236075753" sldId="271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28050678" sldId="272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160712130" sldId="273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675997628" sldId="274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565656905" sldId="275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942045340" sldId="276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559904958" sldId="277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144318226" sldId="278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880613613" sldId="279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514538510" sldId="280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082344903" sldId="281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633051601" sldId="282"/>
        </pc:sldMkLst>
      </pc:sldChg>
      <pc:sldChg chg="ord">
        <pc:chgData name="Simon Prince" userId="fcc015fbc7a3e533" providerId="LiveId" clId="{50E0D5BE-75B0-924A-BC35-AF9757FA5B3C}" dt="2022-10-04T12:36:45.271" v="7" actId="20578"/>
        <pc:sldMkLst>
          <pc:docMk/>
          <pc:sldMk cId="3269736261" sldId="283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145572210" sldId="284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548181431" sldId="285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048262613" sldId="286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275056892" sldId="287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977323544" sldId="288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917631068" sldId="289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97398083" sldId="290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741900832" sldId="291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595901856" sldId="292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313838022" sldId="293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528494574" sldId="294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639180236" sldId="295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1291793468" sldId="296"/>
        </pc:sldMkLst>
      </pc:sldChg>
      <pc:sldChg chg="addSp delSp modSp mod ord">
        <pc:chgData name="Simon Prince" userId="fcc015fbc7a3e533" providerId="LiveId" clId="{50E0D5BE-75B0-924A-BC35-AF9757FA5B3C}" dt="2022-10-04T19:00:50.497" v="6008"/>
        <pc:sldMkLst>
          <pc:docMk/>
          <pc:sldMk cId="1604928265" sldId="297"/>
        </pc:sldMkLst>
        <pc:picChg chg="add mod">
          <ac:chgData name="Simon Prince" userId="fcc015fbc7a3e533" providerId="LiveId" clId="{50E0D5BE-75B0-924A-BC35-AF9757FA5B3C}" dt="2022-10-04T19:00:50.497" v="6008"/>
          <ac:picMkLst>
            <pc:docMk/>
            <pc:sldMk cId="1604928265" sldId="297"/>
            <ac:picMk id="3" creationId="{9AB733B3-D7DB-2A62-6D0B-6CC5641628B8}"/>
          </ac:picMkLst>
        </pc:picChg>
        <pc:picChg chg="del">
          <ac:chgData name="Simon Prince" userId="fcc015fbc7a3e533" providerId="LiveId" clId="{50E0D5BE-75B0-924A-BC35-AF9757FA5B3C}" dt="2022-10-04T19:00:17.814" v="6007" actId="478"/>
          <ac:picMkLst>
            <pc:docMk/>
            <pc:sldMk cId="1604928265" sldId="297"/>
            <ac:picMk id="4" creationId="{F4650C31-E5D8-6B4E-F12A-958C0E370747}"/>
          </ac:picMkLst>
        </pc:picChg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072865854" sldId="298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059993223" sldId="299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910783002" sldId="300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457629742" sldId="301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3311111927" sldId="302"/>
        </pc:sldMkLst>
      </pc:sldChg>
      <pc:sldChg chg="del">
        <pc:chgData name="Simon Prince" userId="fcc015fbc7a3e533" providerId="LiveId" clId="{50E0D5BE-75B0-924A-BC35-AF9757FA5B3C}" dt="2022-10-04T12:37:05.474" v="9" actId="2696"/>
        <pc:sldMkLst>
          <pc:docMk/>
          <pc:sldMk cId="2150063186" sldId="303"/>
        </pc:sldMkLst>
      </pc:sldChg>
      <pc:sldChg chg="modSp new mod">
        <pc:chgData name="Simon Prince" userId="fcc015fbc7a3e533" providerId="LiveId" clId="{50E0D5BE-75B0-924A-BC35-AF9757FA5B3C}" dt="2022-10-04T12:40:02.873" v="582" actId="20577"/>
        <pc:sldMkLst>
          <pc:docMk/>
          <pc:sldMk cId="1866347226" sldId="304"/>
        </pc:sldMkLst>
        <pc:spChg chg="mod">
          <ac:chgData name="Simon Prince" userId="fcc015fbc7a3e533" providerId="LiveId" clId="{50E0D5BE-75B0-924A-BC35-AF9757FA5B3C}" dt="2022-10-04T12:39:30.783" v="471" actId="20577"/>
          <ac:spMkLst>
            <pc:docMk/>
            <pc:sldMk cId="1866347226" sldId="304"/>
            <ac:spMk id="2" creationId="{1D75BDAC-3CAD-6FCC-2FAB-6CB57BE110F6}"/>
          </ac:spMkLst>
        </pc:spChg>
        <pc:spChg chg="mod">
          <ac:chgData name="Simon Prince" userId="fcc015fbc7a3e533" providerId="LiveId" clId="{50E0D5BE-75B0-924A-BC35-AF9757FA5B3C}" dt="2022-10-04T12:40:02.873" v="582" actId="20577"/>
          <ac:spMkLst>
            <pc:docMk/>
            <pc:sldMk cId="1866347226" sldId="304"/>
            <ac:spMk id="3" creationId="{A173A4E5-4C5A-6B64-CAFA-DD09B066D587}"/>
          </ac:spMkLst>
        </pc:spChg>
      </pc:sldChg>
      <pc:sldChg chg="addSp delSp modSp new mod">
        <pc:chgData name="Simon Prince" userId="fcc015fbc7a3e533" providerId="LiveId" clId="{50E0D5BE-75B0-924A-BC35-AF9757FA5B3C}" dt="2022-10-04T12:48:14.803" v="806" actId="14100"/>
        <pc:sldMkLst>
          <pc:docMk/>
          <pc:sldMk cId="1706955444" sldId="305"/>
        </pc:sldMkLst>
        <pc:spChg chg="mod">
          <ac:chgData name="Simon Prince" userId="fcc015fbc7a3e533" providerId="LiveId" clId="{50E0D5BE-75B0-924A-BC35-AF9757FA5B3C}" dt="2022-10-04T12:46:28.124" v="650" actId="20577"/>
          <ac:spMkLst>
            <pc:docMk/>
            <pc:sldMk cId="1706955444" sldId="305"/>
            <ac:spMk id="2" creationId="{15FCCD07-F883-0544-F8DB-B7BE9227E818}"/>
          </ac:spMkLst>
        </pc:spChg>
        <pc:spChg chg="del">
          <ac:chgData name="Simon Prince" userId="fcc015fbc7a3e533" providerId="LiveId" clId="{50E0D5BE-75B0-924A-BC35-AF9757FA5B3C}" dt="2022-10-04T12:45:48.337" v="617"/>
          <ac:spMkLst>
            <pc:docMk/>
            <pc:sldMk cId="1706955444" sldId="305"/>
            <ac:spMk id="3" creationId="{5D999A7C-9248-633C-5408-25EAC50297D2}"/>
          </ac:spMkLst>
        </pc:spChg>
        <pc:spChg chg="add mod">
          <ac:chgData name="Simon Prince" userId="fcc015fbc7a3e533" providerId="LiveId" clId="{50E0D5BE-75B0-924A-BC35-AF9757FA5B3C}" dt="2022-10-04T12:47:30.196" v="760" actId="20577"/>
          <ac:spMkLst>
            <pc:docMk/>
            <pc:sldMk cId="1706955444" sldId="305"/>
            <ac:spMk id="6" creationId="{737BAE6E-C7BF-2744-DC3F-C50D9D7356E5}"/>
          </ac:spMkLst>
        </pc:spChg>
        <pc:picChg chg="add mod">
          <ac:chgData name="Simon Prince" userId="fcc015fbc7a3e533" providerId="LiveId" clId="{50E0D5BE-75B0-924A-BC35-AF9757FA5B3C}" dt="2022-10-04T12:46:55.264" v="718" actId="1036"/>
          <ac:picMkLst>
            <pc:docMk/>
            <pc:sldMk cId="1706955444" sldId="305"/>
            <ac:picMk id="4" creationId="{1C9C7B84-26D6-950E-41E4-9F60C4790413}"/>
          </ac:picMkLst>
        </pc:picChg>
        <pc:picChg chg="add mod">
          <ac:chgData name="Simon Prince" userId="fcc015fbc7a3e533" providerId="LiveId" clId="{50E0D5BE-75B0-924A-BC35-AF9757FA5B3C}" dt="2022-10-04T12:48:14.803" v="806" actId="14100"/>
          <ac:picMkLst>
            <pc:docMk/>
            <pc:sldMk cId="1706955444" sldId="305"/>
            <ac:picMk id="5" creationId="{9552D259-33D9-AE03-E45B-637EA6CFC1C5}"/>
          </ac:picMkLst>
        </pc:picChg>
      </pc:sldChg>
      <pc:sldChg chg="addSp delSp modSp add del mod">
        <pc:chgData name="Simon Prince" userId="fcc015fbc7a3e533" providerId="LiveId" clId="{50E0D5BE-75B0-924A-BC35-AF9757FA5B3C}" dt="2022-10-04T12:52:52.553" v="1029" actId="2696"/>
        <pc:sldMkLst>
          <pc:docMk/>
          <pc:sldMk cId="2681792021" sldId="306"/>
        </pc:sldMkLst>
        <pc:spChg chg="mod">
          <ac:chgData name="Simon Prince" userId="fcc015fbc7a3e533" providerId="LiveId" clId="{50E0D5BE-75B0-924A-BC35-AF9757FA5B3C}" dt="2022-10-04T12:47:42.420" v="786" actId="20577"/>
          <ac:spMkLst>
            <pc:docMk/>
            <pc:sldMk cId="2681792021" sldId="306"/>
            <ac:spMk id="2" creationId="{15FCCD07-F883-0544-F8DB-B7BE9227E818}"/>
          </ac:spMkLst>
        </pc:spChg>
        <pc:spChg chg="del">
          <ac:chgData name="Simon Prince" userId="fcc015fbc7a3e533" providerId="LiveId" clId="{50E0D5BE-75B0-924A-BC35-AF9757FA5B3C}" dt="2022-10-04T12:47:58.159" v="787" actId="478"/>
          <ac:spMkLst>
            <pc:docMk/>
            <pc:sldMk cId="2681792021" sldId="306"/>
            <ac:spMk id="6" creationId="{737BAE6E-C7BF-2744-DC3F-C50D9D7356E5}"/>
          </ac:spMkLst>
        </pc:spChg>
        <pc:spChg chg="add mod">
          <ac:chgData name="Simon Prince" userId="fcc015fbc7a3e533" providerId="LiveId" clId="{50E0D5BE-75B0-924A-BC35-AF9757FA5B3C}" dt="2022-10-04T12:50:46.597" v="869" actId="1036"/>
          <ac:spMkLst>
            <pc:docMk/>
            <pc:sldMk cId="2681792021" sldId="306"/>
            <ac:spMk id="10" creationId="{D4BAF86B-097D-ADB5-7EC8-E8F7B1EFB3E5}"/>
          </ac:spMkLst>
        </pc:spChg>
        <pc:picChg chg="add mod">
          <ac:chgData name="Simon Prince" userId="fcc015fbc7a3e533" providerId="LiveId" clId="{50E0D5BE-75B0-924A-BC35-AF9757FA5B3C}" dt="2022-10-04T12:49:38.903" v="834" actId="1036"/>
          <ac:picMkLst>
            <pc:docMk/>
            <pc:sldMk cId="2681792021" sldId="306"/>
            <ac:picMk id="3" creationId="{DC31E136-D709-693F-7963-97A2D5160B8A}"/>
          </ac:picMkLst>
        </pc:picChg>
        <pc:picChg chg="mod">
          <ac:chgData name="Simon Prince" userId="fcc015fbc7a3e533" providerId="LiveId" clId="{50E0D5BE-75B0-924A-BC35-AF9757FA5B3C}" dt="2022-10-04T12:48:06.008" v="805" actId="1035"/>
          <ac:picMkLst>
            <pc:docMk/>
            <pc:sldMk cId="2681792021" sldId="306"/>
            <ac:picMk id="4" creationId="{1C9C7B84-26D6-950E-41E4-9F60C4790413}"/>
          </ac:picMkLst>
        </pc:picChg>
        <pc:picChg chg="del">
          <ac:chgData name="Simon Prince" userId="fcc015fbc7a3e533" providerId="LiveId" clId="{50E0D5BE-75B0-924A-BC35-AF9757FA5B3C}" dt="2022-10-04T12:47:58.159" v="787" actId="478"/>
          <ac:picMkLst>
            <pc:docMk/>
            <pc:sldMk cId="2681792021" sldId="306"/>
            <ac:picMk id="5" creationId="{9552D259-33D9-AE03-E45B-637EA6CFC1C5}"/>
          </ac:picMkLst>
        </pc:picChg>
        <pc:cxnChg chg="add mod">
          <ac:chgData name="Simon Prince" userId="fcc015fbc7a3e533" providerId="LiveId" clId="{50E0D5BE-75B0-924A-BC35-AF9757FA5B3C}" dt="2022-10-04T12:49:35.956" v="826" actId="1036"/>
          <ac:cxnSpMkLst>
            <pc:docMk/>
            <pc:sldMk cId="2681792021" sldId="306"/>
            <ac:cxnSpMk id="8" creationId="{4C47664B-26A3-EFA1-3AC0-ED4F7F755275}"/>
          </ac:cxnSpMkLst>
        </pc:cxnChg>
      </pc:sldChg>
      <pc:sldChg chg="addSp modSp add del mod">
        <pc:chgData name="Simon Prince" userId="fcc015fbc7a3e533" providerId="LiveId" clId="{50E0D5BE-75B0-924A-BC35-AF9757FA5B3C}" dt="2022-10-04T12:54:36.517" v="1064" actId="2696"/>
        <pc:sldMkLst>
          <pc:docMk/>
          <pc:sldMk cId="2794683847" sldId="307"/>
        </pc:sldMkLst>
        <pc:spChg chg="add mod">
          <ac:chgData name="Simon Prince" userId="fcc015fbc7a3e533" providerId="LiveId" clId="{50E0D5BE-75B0-924A-BC35-AF9757FA5B3C}" dt="2022-10-04T12:52:24.418" v="938" actId="207"/>
          <ac:spMkLst>
            <pc:docMk/>
            <pc:sldMk cId="2794683847" sldId="307"/>
            <ac:spMk id="7" creationId="{8A04C057-A80C-A1A3-9E1C-1A499FEC878D}"/>
          </ac:spMkLst>
        </pc:spChg>
        <pc:spChg chg="mod">
          <ac:chgData name="Simon Prince" userId="fcc015fbc7a3e533" providerId="LiveId" clId="{50E0D5BE-75B0-924A-BC35-AF9757FA5B3C}" dt="2022-10-04T12:53:16.605" v="1049" actId="1038"/>
          <ac:spMkLst>
            <pc:docMk/>
            <pc:sldMk cId="2794683847" sldId="307"/>
            <ac:spMk id="10" creationId="{D4BAF86B-097D-ADB5-7EC8-E8F7B1EFB3E5}"/>
          </ac:spMkLst>
        </pc:spChg>
        <pc:picChg chg="mod">
          <ac:chgData name="Simon Prince" userId="fcc015fbc7a3e533" providerId="LiveId" clId="{50E0D5BE-75B0-924A-BC35-AF9757FA5B3C}" dt="2022-10-04T12:52:47.358" v="1028" actId="1036"/>
          <ac:picMkLst>
            <pc:docMk/>
            <pc:sldMk cId="2794683847" sldId="307"/>
            <ac:picMk id="3" creationId="{DC31E136-D709-693F-7963-97A2D5160B8A}"/>
          </ac:picMkLst>
        </pc:picChg>
        <pc:picChg chg="add mod">
          <ac:chgData name="Simon Prince" userId="fcc015fbc7a3e533" providerId="LiveId" clId="{50E0D5BE-75B0-924A-BC35-AF9757FA5B3C}" dt="2022-10-04T12:51:35.853" v="875" actId="14100"/>
          <ac:picMkLst>
            <pc:docMk/>
            <pc:sldMk cId="2794683847" sldId="307"/>
            <ac:picMk id="6" creationId="{40A890B6-9D7A-B86F-8C8E-B4DFE110457B}"/>
          </ac:picMkLst>
        </pc:picChg>
        <pc:cxnChg chg="mod">
          <ac:chgData name="Simon Prince" userId="fcc015fbc7a3e533" providerId="LiveId" clId="{50E0D5BE-75B0-924A-BC35-AF9757FA5B3C}" dt="2022-10-04T12:51:47.150" v="892" actId="1036"/>
          <ac:cxnSpMkLst>
            <pc:docMk/>
            <pc:sldMk cId="2794683847" sldId="307"/>
            <ac:cxnSpMk id="8" creationId="{4C47664B-26A3-EFA1-3AC0-ED4F7F755275}"/>
          </ac:cxnSpMkLst>
        </pc:cxnChg>
      </pc:sldChg>
      <pc:sldChg chg="add del">
        <pc:chgData name="Simon Prince" userId="fcc015fbc7a3e533" providerId="LiveId" clId="{50E0D5BE-75B0-924A-BC35-AF9757FA5B3C}" dt="2022-10-04T12:52:59.229" v="1031" actId="2890"/>
        <pc:sldMkLst>
          <pc:docMk/>
          <pc:sldMk cId="859204562" sldId="308"/>
        </pc:sldMkLst>
      </pc:sldChg>
      <pc:sldChg chg="addSp delSp modSp add mod">
        <pc:chgData name="Simon Prince" userId="fcc015fbc7a3e533" providerId="LiveId" clId="{50E0D5BE-75B0-924A-BC35-AF9757FA5B3C}" dt="2022-10-04T12:55:10.205" v="1074" actId="478"/>
        <pc:sldMkLst>
          <pc:docMk/>
          <pc:sldMk cId="1236475336" sldId="308"/>
        </pc:sldMkLst>
        <pc:spChg chg="mod">
          <ac:chgData name="Simon Prince" userId="fcc015fbc7a3e533" providerId="LiveId" clId="{50E0D5BE-75B0-924A-BC35-AF9757FA5B3C}" dt="2022-10-04T12:53:40.296" v="1054" actId="20577"/>
          <ac:spMkLst>
            <pc:docMk/>
            <pc:sldMk cId="1236475336" sldId="308"/>
            <ac:spMk id="7" creationId="{8A04C057-A80C-A1A3-9E1C-1A499FEC878D}"/>
          </ac:spMkLst>
        </pc:spChg>
        <pc:spChg chg="del">
          <ac:chgData name="Simon Prince" userId="fcc015fbc7a3e533" providerId="LiveId" clId="{50E0D5BE-75B0-924A-BC35-AF9757FA5B3C}" dt="2022-10-04T12:55:10.205" v="1074" actId="478"/>
          <ac:spMkLst>
            <pc:docMk/>
            <pc:sldMk cId="1236475336" sldId="308"/>
            <ac:spMk id="10" creationId="{D4BAF86B-097D-ADB5-7EC8-E8F7B1EFB3E5}"/>
          </ac:spMkLst>
        </pc:spChg>
        <pc:picChg chg="del">
          <ac:chgData name="Simon Prince" userId="fcc015fbc7a3e533" providerId="LiveId" clId="{50E0D5BE-75B0-924A-BC35-AF9757FA5B3C}" dt="2022-10-04T12:55:10.205" v="1074" actId="478"/>
          <ac:picMkLst>
            <pc:docMk/>
            <pc:sldMk cId="1236475336" sldId="308"/>
            <ac:picMk id="3" creationId="{DC31E136-D709-693F-7963-97A2D5160B8A}"/>
          </ac:picMkLst>
        </pc:picChg>
        <pc:picChg chg="del">
          <ac:chgData name="Simon Prince" userId="fcc015fbc7a3e533" providerId="LiveId" clId="{50E0D5BE-75B0-924A-BC35-AF9757FA5B3C}" dt="2022-10-04T12:53:24.530" v="1051" actId="478"/>
          <ac:picMkLst>
            <pc:docMk/>
            <pc:sldMk cId="1236475336" sldId="308"/>
            <ac:picMk id="6" creationId="{40A890B6-9D7A-B86F-8C8E-B4DFE110457B}"/>
          </ac:picMkLst>
        </pc:picChg>
        <pc:picChg chg="add del mod">
          <ac:chgData name="Simon Prince" userId="fcc015fbc7a3e533" providerId="LiveId" clId="{50E0D5BE-75B0-924A-BC35-AF9757FA5B3C}" dt="2022-10-04T12:55:10.205" v="1074" actId="478"/>
          <ac:picMkLst>
            <pc:docMk/>
            <pc:sldMk cId="1236475336" sldId="308"/>
            <ac:picMk id="18" creationId="{15DDF5B8-2D31-79D9-F3AE-EBD36B8D53C2}"/>
          </ac:picMkLst>
        </pc:picChg>
        <pc:cxnChg chg="add mod">
          <ac:chgData name="Simon Prince" userId="fcc015fbc7a3e533" providerId="LiveId" clId="{50E0D5BE-75B0-924A-BC35-AF9757FA5B3C}" dt="2022-10-04T12:53:58.012" v="1056" actId="14100"/>
          <ac:cxnSpMkLst>
            <pc:docMk/>
            <pc:sldMk cId="1236475336" sldId="308"/>
            <ac:cxnSpMk id="9" creationId="{9BEFFACF-1C79-E1A4-B461-EF233DCCD260}"/>
          </ac:cxnSpMkLst>
        </pc:cxnChg>
        <pc:cxnChg chg="add mod">
          <ac:chgData name="Simon Prince" userId="fcc015fbc7a3e533" providerId="LiveId" clId="{50E0D5BE-75B0-924A-BC35-AF9757FA5B3C}" dt="2022-10-04T12:54:05.213" v="1059" actId="14100"/>
          <ac:cxnSpMkLst>
            <pc:docMk/>
            <pc:sldMk cId="1236475336" sldId="308"/>
            <ac:cxnSpMk id="12" creationId="{EFC80727-A0CE-D485-499C-6205E9DDD935}"/>
          </ac:cxnSpMkLst>
        </pc:cxnChg>
        <pc:cxnChg chg="add mod">
          <ac:chgData name="Simon Prince" userId="fcc015fbc7a3e533" providerId="LiveId" clId="{50E0D5BE-75B0-924A-BC35-AF9757FA5B3C}" dt="2022-10-04T12:54:13.404" v="1062" actId="14100"/>
          <ac:cxnSpMkLst>
            <pc:docMk/>
            <pc:sldMk cId="1236475336" sldId="308"/>
            <ac:cxnSpMk id="15" creationId="{610873D6-5CD4-9611-06FE-641D794FC0AD}"/>
          </ac:cxnSpMkLst>
        </pc:cxnChg>
      </pc:sldChg>
      <pc:sldChg chg="delSp add mod">
        <pc:chgData name="Simon Prince" userId="fcc015fbc7a3e533" providerId="LiveId" clId="{50E0D5BE-75B0-924A-BC35-AF9757FA5B3C}" dt="2022-10-04T12:55:16.552" v="1075" actId="478"/>
        <pc:sldMkLst>
          <pc:docMk/>
          <pc:sldMk cId="318324106" sldId="309"/>
        </pc:sldMkLst>
        <pc:picChg chg="del">
          <ac:chgData name="Simon Prince" userId="fcc015fbc7a3e533" providerId="LiveId" clId="{50E0D5BE-75B0-924A-BC35-AF9757FA5B3C}" dt="2022-10-04T12:55:16.552" v="1075" actId="478"/>
          <ac:picMkLst>
            <pc:docMk/>
            <pc:sldMk cId="318324106" sldId="309"/>
            <ac:picMk id="18" creationId="{15DDF5B8-2D31-79D9-F3AE-EBD36B8D53C2}"/>
          </ac:picMkLst>
        </pc:picChg>
      </pc:sldChg>
      <pc:sldChg chg="addSp delSp modSp add mod">
        <pc:chgData name="Simon Prince" userId="fcc015fbc7a3e533" providerId="LiveId" clId="{50E0D5BE-75B0-924A-BC35-AF9757FA5B3C}" dt="2022-10-04T13:10:29.019" v="1698" actId="478"/>
        <pc:sldMkLst>
          <pc:docMk/>
          <pc:sldMk cId="175155102" sldId="310"/>
        </pc:sldMkLst>
        <pc:picChg chg="add del mod">
          <ac:chgData name="Simon Prince" userId="fcc015fbc7a3e533" providerId="LiveId" clId="{50E0D5BE-75B0-924A-BC35-AF9757FA5B3C}" dt="2022-10-04T13:10:29.019" v="1698" actId="478"/>
          <ac:picMkLst>
            <pc:docMk/>
            <pc:sldMk cId="175155102" sldId="310"/>
            <ac:picMk id="5" creationId="{BBFA4BDB-5B9E-3218-CD56-44A6D9122AE8}"/>
          </ac:picMkLst>
        </pc:picChg>
      </pc:sldChg>
      <pc:sldChg chg="addSp delSp modSp add mod ord">
        <pc:chgData name="Simon Prince" userId="fcc015fbc7a3e533" providerId="LiveId" clId="{50E0D5BE-75B0-924A-BC35-AF9757FA5B3C}" dt="2022-10-04T13:22:00.966" v="2039" actId="478"/>
        <pc:sldMkLst>
          <pc:docMk/>
          <pc:sldMk cId="2857742942" sldId="311"/>
        </pc:sldMkLst>
        <pc:spChg chg="add del mod">
          <ac:chgData name="Simon Prince" userId="fcc015fbc7a3e533" providerId="LiveId" clId="{50E0D5BE-75B0-924A-BC35-AF9757FA5B3C}" dt="2022-10-04T13:22:00.966" v="2039" actId="478"/>
          <ac:spMkLst>
            <pc:docMk/>
            <pc:sldMk cId="2857742942" sldId="311"/>
            <ac:spMk id="6" creationId="{81E3115F-4A4C-1794-B6B1-218E06694B6E}"/>
          </ac:spMkLst>
        </pc:spChg>
        <pc:spChg chg="del">
          <ac:chgData name="Simon Prince" userId="fcc015fbc7a3e533" providerId="LiveId" clId="{50E0D5BE-75B0-924A-BC35-AF9757FA5B3C}" dt="2022-10-04T12:54:51.547" v="1069" actId="478"/>
          <ac:spMkLst>
            <pc:docMk/>
            <pc:sldMk cId="2857742942" sldId="311"/>
            <ac:spMk id="7" creationId="{8A04C057-A80C-A1A3-9E1C-1A499FEC878D}"/>
          </ac:spMkLst>
        </pc:spChg>
        <pc:spChg chg="del">
          <ac:chgData name="Simon Prince" userId="fcc015fbc7a3e533" providerId="LiveId" clId="{50E0D5BE-75B0-924A-BC35-AF9757FA5B3C}" dt="2022-10-04T12:55:03.277" v="1072" actId="478"/>
          <ac:spMkLst>
            <pc:docMk/>
            <pc:sldMk cId="2857742942" sldId="311"/>
            <ac:spMk id="10" creationId="{D4BAF86B-097D-ADB5-7EC8-E8F7B1EFB3E5}"/>
          </ac:spMkLst>
        </pc:spChg>
        <pc:picChg chg="del">
          <ac:chgData name="Simon Prince" userId="fcc015fbc7a3e533" providerId="LiveId" clId="{50E0D5BE-75B0-924A-BC35-AF9757FA5B3C}" dt="2022-10-04T12:54:59.347" v="1070" actId="478"/>
          <ac:picMkLst>
            <pc:docMk/>
            <pc:sldMk cId="2857742942" sldId="311"/>
            <ac:picMk id="3" creationId="{DC31E136-D709-693F-7963-97A2D5160B8A}"/>
          </ac:picMkLst>
        </pc:picChg>
        <pc:picChg chg="add del">
          <ac:chgData name="Simon Prince" userId="fcc015fbc7a3e533" providerId="LiveId" clId="{50E0D5BE-75B0-924A-BC35-AF9757FA5B3C}" dt="2022-10-04T13:22:00.966" v="2039" actId="478"/>
          <ac:picMkLst>
            <pc:docMk/>
            <pc:sldMk cId="2857742942" sldId="311"/>
            <ac:picMk id="4" creationId="{1C9C7B84-26D6-950E-41E4-9F60C4790413}"/>
          </ac:picMkLst>
        </pc:picChg>
        <pc:picChg chg="del">
          <ac:chgData name="Simon Prince" userId="fcc015fbc7a3e533" providerId="LiveId" clId="{50E0D5BE-75B0-924A-BC35-AF9757FA5B3C}" dt="2022-10-04T12:55:00.882" v="1071" actId="478"/>
          <ac:picMkLst>
            <pc:docMk/>
            <pc:sldMk cId="2857742942" sldId="311"/>
            <ac:picMk id="18" creationId="{15DDF5B8-2D31-79D9-F3AE-EBD36B8D53C2}"/>
          </ac:picMkLst>
        </pc:picChg>
        <pc:cxnChg chg="del mod">
          <ac:chgData name="Simon Prince" userId="fcc015fbc7a3e533" providerId="LiveId" clId="{50E0D5BE-75B0-924A-BC35-AF9757FA5B3C}" dt="2022-10-04T12:54:47.431" v="1068" actId="478"/>
          <ac:cxnSpMkLst>
            <pc:docMk/>
            <pc:sldMk cId="2857742942" sldId="311"/>
            <ac:cxnSpMk id="9" creationId="{9BEFFACF-1C79-E1A4-B461-EF233DCCD260}"/>
          </ac:cxnSpMkLst>
        </pc:cxnChg>
        <pc:cxnChg chg="del mod">
          <ac:chgData name="Simon Prince" userId="fcc015fbc7a3e533" providerId="LiveId" clId="{50E0D5BE-75B0-924A-BC35-AF9757FA5B3C}" dt="2022-10-04T12:54:47.431" v="1068" actId="478"/>
          <ac:cxnSpMkLst>
            <pc:docMk/>
            <pc:sldMk cId="2857742942" sldId="311"/>
            <ac:cxnSpMk id="12" creationId="{EFC80727-A0CE-D485-499C-6205E9DDD935}"/>
          </ac:cxnSpMkLst>
        </pc:cxnChg>
        <pc:cxnChg chg="del mod">
          <ac:chgData name="Simon Prince" userId="fcc015fbc7a3e533" providerId="LiveId" clId="{50E0D5BE-75B0-924A-BC35-AF9757FA5B3C}" dt="2022-10-04T12:54:47.431" v="1068" actId="478"/>
          <ac:cxnSpMkLst>
            <pc:docMk/>
            <pc:sldMk cId="2857742942" sldId="311"/>
            <ac:cxnSpMk id="15" creationId="{610873D6-5CD4-9611-06FE-641D794FC0AD}"/>
          </ac:cxnSpMkLst>
        </pc:cxnChg>
      </pc:sldChg>
      <pc:sldChg chg="addSp delSp modSp new mod">
        <pc:chgData name="Simon Prince" userId="fcc015fbc7a3e533" providerId="LiveId" clId="{50E0D5BE-75B0-924A-BC35-AF9757FA5B3C}" dt="2022-10-04T14:03:53.461" v="2623" actId="21"/>
        <pc:sldMkLst>
          <pc:docMk/>
          <pc:sldMk cId="330206196" sldId="312"/>
        </pc:sldMkLst>
        <pc:spChg chg="del mod">
          <ac:chgData name="Simon Prince" userId="fcc015fbc7a3e533" providerId="LiveId" clId="{50E0D5BE-75B0-924A-BC35-AF9757FA5B3C}" dt="2022-10-04T13:16:19.904" v="1844" actId="478"/>
          <ac:spMkLst>
            <pc:docMk/>
            <pc:sldMk cId="330206196" sldId="312"/>
            <ac:spMk id="2" creationId="{52F3CFE7-69D0-F2E6-98E3-B276E43B5BE5}"/>
          </ac:spMkLst>
        </pc:spChg>
        <pc:spChg chg="del">
          <ac:chgData name="Simon Prince" userId="fcc015fbc7a3e533" providerId="LiveId" clId="{50E0D5BE-75B0-924A-BC35-AF9757FA5B3C}" dt="2022-10-04T13:15:31.245" v="1791" actId="478"/>
          <ac:spMkLst>
            <pc:docMk/>
            <pc:sldMk cId="330206196" sldId="312"/>
            <ac:spMk id="3" creationId="{47699BF9-0FDE-3932-02C2-0016FEB4B0A2}"/>
          </ac:spMkLst>
        </pc:spChg>
        <pc:spChg chg="add del mod">
          <ac:chgData name="Simon Prince" userId="fcc015fbc7a3e533" providerId="LiveId" clId="{50E0D5BE-75B0-924A-BC35-AF9757FA5B3C}" dt="2022-10-04T13:16:23.657" v="1845" actId="478"/>
          <ac:spMkLst>
            <pc:docMk/>
            <pc:sldMk cId="330206196" sldId="312"/>
            <ac:spMk id="7" creationId="{95663BA4-0209-272E-D7C9-06A29FCCC4F2}"/>
          </ac:spMkLst>
        </pc:spChg>
        <pc:spChg chg="add mod">
          <ac:chgData name="Simon Prince" userId="fcc015fbc7a3e533" providerId="LiveId" clId="{50E0D5BE-75B0-924A-BC35-AF9757FA5B3C}" dt="2022-10-04T13:24:43.538" v="2080" actId="20577"/>
          <ac:spMkLst>
            <pc:docMk/>
            <pc:sldMk cId="330206196" sldId="312"/>
            <ac:spMk id="10" creationId="{9716FFFD-110B-ED4B-DF2B-4E0B2C91104D}"/>
          </ac:spMkLst>
        </pc:spChg>
        <pc:picChg chg="add mod">
          <ac:chgData name="Simon Prince" userId="fcc015fbc7a3e533" providerId="LiveId" clId="{50E0D5BE-75B0-924A-BC35-AF9757FA5B3C}" dt="2022-10-04T13:17:07.324" v="1861" actId="1076"/>
          <ac:picMkLst>
            <pc:docMk/>
            <pc:sldMk cId="330206196" sldId="312"/>
            <ac:picMk id="4" creationId="{DDE7F7B1-D5FC-FA14-3116-89D235183167}"/>
          </ac:picMkLst>
        </pc:picChg>
        <pc:picChg chg="add del mod">
          <ac:chgData name="Simon Prince" userId="fcc015fbc7a3e533" providerId="LiveId" clId="{50E0D5BE-75B0-924A-BC35-AF9757FA5B3C}" dt="2022-10-04T13:16:09.401" v="1828" actId="478"/>
          <ac:picMkLst>
            <pc:docMk/>
            <pc:sldMk cId="330206196" sldId="312"/>
            <ac:picMk id="5" creationId="{2F61EA34-3502-9A6C-5567-E79A663CA860}"/>
          </ac:picMkLst>
        </pc:picChg>
        <pc:picChg chg="add mod modCrop">
          <ac:chgData name="Simon Prince" userId="fcc015fbc7a3e533" providerId="LiveId" clId="{50E0D5BE-75B0-924A-BC35-AF9757FA5B3C}" dt="2022-10-04T13:17:22.359" v="1864" actId="732"/>
          <ac:picMkLst>
            <pc:docMk/>
            <pc:sldMk cId="330206196" sldId="312"/>
            <ac:picMk id="9" creationId="{5DBF6610-56E1-EF7E-FBE2-B0BC65BC254B}"/>
          </ac:picMkLst>
        </pc:picChg>
        <pc:picChg chg="add del mod">
          <ac:chgData name="Simon Prince" userId="fcc015fbc7a3e533" providerId="LiveId" clId="{50E0D5BE-75B0-924A-BC35-AF9757FA5B3C}" dt="2022-10-04T14:03:53.461" v="2623" actId="21"/>
          <ac:picMkLst>
            <pc:docMk/>
            <pc:sldMk cId="330206196" sldId="312"/>
            <ac:picMk id="12" creationId="{EE0B8007-A509-5A88-66D9-1B68D551AFFE}"/>
          </ac:picMkLst>
        </pc:picChg>
      </pc:sldChg>
      <pc:sldChg chg="addSp delSp modSp add mod ord">
        <pc:chgData name="Simon Prince" userId="fcc015fbc7a3e533" providerId="LiveId" clId="{50E0D5BE-75B0-924A-BC35-AF9757FA5B3C}" dt="2022-10-04T13:06:45.366" v="1577" actId="21"/>
        <pc:sldMkLst>
          <pc:docMk/>
          <pc:sldMk cId="988324907" sldId="313"/>
        </pc:sldMkLst>
        <pc:spChg chg="add mod">
          <ac:chgData name="Simon Prince" userId="fcc015fbc7a3e533" providerId="LiveId" clId="{50E0D5BE-75B0-924A-BC35-AF9757FA5B3C}" dt="2022-10-04T13:00:22.270" v="1553" actId="20577"/>
          <ac:spMkLst>
            <pc:docMk/>
            <pc:sldMk cId="988324907" sldId="313"/>
            <ac:spMk id="3" creationId="{74CE6C40-3527-A3A7-506A-73E0C09ED435}"/>
          </ac:spMkLst>
        </pc:spChg>
        <pc:picChg chg="add mod">
          <ac:chgData name="Simon Prince" userId="fcc015fbc7a3e533" providerId="LiveId" clId="{50E0D5BE-75B0-924A-BC35-AF9757FA5B3C}" dt="2022-10-04T13:00:41.748" v="1575" actId="1038"/>
          <ac:picMkLst>
            <pc:docMk/>
            <pc:sldMk cId="988324907" sldId="313"/>
            <ac:picMk id="5" creationId="{6C35D294-AC6B-ABDD-71D4-4257293F1C92}"/>
          </ac:picMkLst>
        </pc:picChg>
        <pc:picChg chg="add mod">
          <ac:chgData name="Simon Prince" userId="fcc015fbc7a3e533" providerId="LiveId" clId="{50E0D5BE-75B0-924A-BC35-AF9757FA5B3C}" dt="2022-10-04T13:00:12.770" v="1509" actId="1035"/>
          <ac:picMkLst>
            <pc:docMk/>
            <pc:sldMk cId="988324907" sldId="313"/>
            <ac:picMk id="6" creationId="{2AACAA0C-C220-4C73-29A8-0B7224D691BB}"/>
          </ac:picMkLst>
        </pc:picChg>
        <pc:picChg chg="add mod">
          <ac:chgData name="Simon Prince" userId="fcc015fbc7a3e533" providerId="LiveId" clId="{50E0D5BE-75B0-924A-BC35-AF9757FA5B3C}" dt="2022-10-04T13:00:12.770" v="1509" actId="1035"/>
          <ac:picMkLst>
            <pc:docMk/>
            <pc:sldMk cId="988324907" sldId="313"/>
            <ac:picMk id="7" creationId="{1FA2428B-4E74-84CE-4812-CF56E58E583B}"/>
          </ac:picMkLst>
        </pc:picChg>
        <pc:picChg chg="add del mod">
          <ac:chgData name="Simon Prince" userId="fcc015fbc7a3e533" providerId="LiveId" clId="{50E0D5BE-75B0-924A-BC35-AF9757FA5B3C}" dt="2022-10-04T13:06:45.366" v="1577" actId="21"/>
          <ac:picMkLst>
            <pc:docMk/>
            <pc:sldMk cId="988324907" sldId="313"/>
            <ac:picMk id="10" creationId="{575FE46E-72D1-FAA4-D981-96DBD27A8073}"/>
          </ac:picMkLst>
        </pc:picChg>
      </pc:sldChg>
      <pc:sldChg chg="addSp delSp modSp add mod">
        <pc:chgData name="Simon Prince" userId="fcc015fbc7a3e533" providerId="LiveId" clId="{50E0D5BE-75B0-924A-BC35-AF9757FA5B3C}" dt="2022-10-04T13:22:19.814" v="2044" actId="1076"/>
        <pc:sldMkLst>
          <pc:docMk/>
          <pc:sldMk cId="87807558" sldId="314"/>
        </pc:sldMkLst>
        <pc:spChg chg="mod">
          <ac:chgData name="Simon Prince" userId="fcc015fbc7a3e533" providerId="LiveId" clId="{50E0D5BE-75B0-924A-BC35-AF9757FA5B3C}" dt="2022-10-04T13:10:21.733" v="1697" actId="20577"/>
          <ac:spMkLst>
            <pc:docMk/>
            <pc:sldMk cId="87807558" sldId="314"/>
            <ac:spMk id="2" creationId="{15FCCD07-F883-0544-F8DB-B7BE9227E818}"/>
          </ac:spMkLst>
        </pc:spChg>
        <pc:spChg chg="del">
          <ac:chgData name="Simon Prince" userId="fcc015fbc7a3e533" providerId="LiveId" clId="{50E0D5BE-75B0-924A-BC35-AF9757FA5B3C}" dt="2022-10-04T13:06:53.805" v="1579" actId="478"/>
          <ac:spMkLst>
            <pc:docMk/>
            <pc:sldMk cId="87807558" sldId="314"/>
            <ac:spMk id="3" creationId="{74CE6C40-3527-A3A7-506A-73E0C09ED435}"/>
          </ac:spMkLst>
        </pc:spChg>
        <pc:spChg chg="add del mod">
          <ac:chgData name="Simon Prince" userId="fcc015fbc7a3e533" providerId="LiveId" clId="{50E0D5BE-75B0-924A-BC35-AF9757FA5B3C}" dt="2022-10-04T13:09:07.680" v="1673" actId="478"/>
          <ac:spMkLst>
            <pc:docMk/>
            <pc:sldMk cId="87807558" sldId="314"/>
            <ac:spMk id="11" creationId="{20435394-B4BC-CBF0-EA41-8C4E381EEAB0}"/>
          </ac:spMkLst>
        </pc:spChg>
        <pc:spChg chg="add del">
          <ac:chgData name="Simon Prince" userId="fcc015fbc7a3e533" providerId="LiveId" clId="{50E0D5BE-75B0-924A-BC35-AF9757FA5B3C}" dt="2022-10-04T13:09:57.477" v="1675" actId="22"/>
          <ac:spMkLst>
            <pc:docMk/>
            <pc:sldMk cId="87807558" sldId="314"/>
            <ac:spMk id="13" creationId="{F4A156FC-EF39-EEA5-E5A3-F822A311B876}"/>
          </ac:spMkLst>
        </pc:spChg>
        <pc:spChg chg="add del">
          <ac:chgData name="Simon Prince" userId="fcc015fbc7a3e533" providerId="LiveId" clId="{50E0D5BE-75B0-924A-BC35-AF9757FA5B3C}" dt="2022-10-04T13:12:20.683" v="1700" actId="22"/>
          <ac:spMkLst>
            <pc:docMk/>
            <pc:sldMk cId="87807558" sldId="314"/>
            <ac:spMk id="16" creationId="{537DE146-6ABF-6802-3D3E-D23EAE47A3A9}"/>
          </ac:spMkLst>
        </pc:spChg>
        <pc:spChg chg="add mod">
          <ac:chgData name="Simon Prince" userId="fcc015fbc7a3e533" providerId="LiveId" clId="{50E0D5BE-75B0-924A-BC35-AF9757FA5B3C}" dt="2022-10-04T13:13:04.837" v="1756" actId="20577"/>
          <ac:spMkLst>
            <pc:docMk/>
            <pc:sldMk cId="87807558" sldId="314"/>
            <ac:spMk id="18" creationId="{664E4315-3456-0573-6D41-C4D1A852A3F9}"/>
          </ac:spMkLst>
        </pc:spChg>
        <pc:spChg chg="add mod">
          <ac:chgData name="Simon Prince" userId="fcc015fbc7a3e533" providerId="LiveId" clId="{50E0D5BE-75B0-924A-BC35-AF9757FA5B3C}" dt="2022-10-04T13:14:18.237" v="1788" actId="1076"/>
          <ac:spMkLst>
            <pc:docMk/>
            <pc:sldMk cId="87807558" sldId="314"/>
            <ac:spMk id="19" creationId="{C835AD61-4582-969D-27FA-A3D24649174B}"/>
          </ac:spMkLst>
        </pc:spChg>
        <pc:spChg chg="add mod">
          <ac:chgData name="Simon Prince" userId="fcc015fbc7a3e533" providerId="LiveId" clId="{50E0D5BE-75B0-924A-BC35-AF9757FA5B3C}" dt="2022-10-04T13:14:09.139" v="1787" actId="208"/>
          <ac:spMkLst>
            <pc:docMk/>
            <pc:sldMk cId="87807558" sldId="314"/>
            <ac:spMk id="20" creationId="{D1E3F30D-04B3-72B7-A2C0-758BF75560CA}"/>
          </ac:spMkLst>
        </pc:spChg>
        <pc:spChg chg="add del mod">
          <ac:chgData name="Simon Prince" userId="fcc015fbc7a3e533" providerId="LiveId" clId="{50E0D5BE-75B0-924A-BC35-AF9757FA5B3C}" dt="2022-10-04T13:22:12.392" v="2042" actId="478"/>
          <ac:spMkLst>
            <pc:docMk/>
            <pc:sldMk cId="87807558" sldId="314"/>
            <ac:spMk id="24" creationId="{38168FB2-0919-8A64-735D-07D44DAA5781}"/>
          </ac:spMkLst>
        </pc:spChg>
        <pc:picChg chg="del">
          <ac:chgData name="Simon Prince" userId="fcc015fbc7a3e533" providerId="LiveId" clId="{50E0D5BE-75B0-924A-BC35-AF9757FA5B3C}" dt="2022-10-04T13:22:09.133" v="2041" actId="478"/>
          <ac:picMkLst>
            <pc:docMk/>
            <pc:sldMk cId="87807558" sldId="314"/>
            <ac:picMk id="4" creationId="{1C9C7B84-26D6-950E-41E4-9F60C4790413}"/>
          </ac:picMkLst>
        </pc:picChg>
        <pc:picChg chg="del">
          <ac:chgData name="Simon Prince" userId="fcc015fbc7a3e533" providerId="LiveId" clId="{50E0D5BE-75B0-924A-BC35-AF9757FA5B3C}" dt="2022-10-04T13:06:55.522" v="1580" actId="478"/>
          <ac:picMkLst>
            <pc:docMk/>
            <pc:sldMk cId="87807558" sldId="314"/>
            <ac:picMk id="5" creationId="{6C35D294-AC6B-ABDD-71D4-4257293F1C92}"/>
          </ac:picMkLst>
        </pc:picChg>
        <pc:picChg chg="del">
          <ac:chgData name="Simon Prince" userId="fcc015fbc7a3e533" providerId="LiveId" clId="{50E0D5BE-75B0-924A-BC35-AF9757FA5B3C}" dt="2022-10-04T13:06:56.861" v="1581" actId="478"/>
          <ac:picMkLst>
            <pc:docMk/>
            <pc:sldMk cId="87807558" sldId="314"/>
            <ac:picMk id="6" creationId="{2AACAA0C-C220-4C73-29A8-0B7224D691BB}"/>
          </ac:picMkLst>
        </pc:picChg>
        <pc:picChg chg="del">
          <ac:chgData name="Simon Prince" userId="fcc015fbc7a3e533" providerId="LiveId" clId="{50E0D5BE-75B0-924A-BC35-AF9757FA5B3C}" dt="2022-10-04T13:06:58.043" v="1582" actId="478"/>
          <ac:picMkLst>
            <pc:docMk/>
            <pc:sldMk cId="87807558" sldId="314"/>
            <ac:picMk id="7" creationId="{1FA2428B-4E74-84CE-4812-CF56E58E583B}"/>
          </ac:picMkLst>
        </pc:picChg>
        <pc:picChg chg="add del mod">
          <ac:chgData name="Simon Prince" userId="fcc015fbc7a3e533" providerId="LiveId" clId="{50E0D5BE-75B0-924A-BC35-AF9757FA5B3C}" dt="2022-10-04T13:09:03.570" v="1672" actId="478"/>
          <ac:picMkLst>
            <pc:docMk/>
            <pc:sldMk cId="87807558" sldId="314"/>
            <ac:picMk id="9" creationId="{BE9AC39D-952C-8DB9-F6F8-2A47A762B168}"/>
          </ac:picMkLst>
        </pc:picChg>
        <pc:picChg chg="add del mod">
          <ac:chgData name="Simon Prince" userId="fcc015fbc7a3e533" providerId="LiveId" clId="{50E0D5BE-75B0-924A-BC35-AF9757FA5B3C}" dt="2022-10-04T13:08:18.326" v="1634"/>
          <ac:picMkLst>
            <pc:docMk/>
            <pc:sldMk cId="87807558" sldId="314"/>
            <ac:picMk id="10" creationId="{9DCC90CD-9A31-803A-82E6-E72F71E214EA}"/>
          </ac:picMkLst>
        </pc:picChg>
        <pc:picChg chg="add del mod">
          <ac:chgData name="Simon Prince" userId="fcc015fbc7a3e533" providerId="LiveId" clId="{50E0D5BE-75B0-924A-BC35-AF9757FA5B3C}" dt="2022-10-04T13:15:52.182" v="1824" actId="478"/>
          <ac:picMkLst>
            <pc:docMk/>
            <pc:sldMk cId="87807558" sldId="314"/>
            <ac:picMk id="14" creationId="{942B417E-BA50-E2D2-2A12-88BE9908950A}"/>
          </ac:picMkLst>
        </pc:picChg>
        <pc:picChg chg="add mod">
          <ac:chgData name="Simon Prince" userId="fcc015fbc7a3e533" providerId="LiveId" clId="{50E0D5BE-75B0-924A-BC35-AF9757FA5B3C}" dt="2022-10-04T13:13:12.831" v="1768" actId="1036"/>
          <ac:picMkLst>
            <pc:docMk/>
            <pc:sldMk cId="87807558" sldId="314"/>
            <ac:picMk id="17" creationId="{7A30A3A8-3A11-C4DA-DAE3-5232FA89DB19}"/>
          </ac:picMkLst>
        </pc:picChg>
        <pc:picChg chg="add mod">
          <ac:chgData name="Simon Prince" userId="fcc015fbc7a3e533" providerId="LiveId" clId="{50E0D5BE-75B0-924A-BC35-AF9757FA5B3C}" dt="2022-10-04T13:15:59.578" v="1827" actId="1076"/>
          <ac:picMkLst>
            <pc:docMk/>
            <pc:sldMk cId="87807558" sldId="314"/>
            <ac:picMk id="21" creationId="{94D21F82-E882-F138-134D-289C99D45FF7}"/>
          </ac:picMkLst>
        </pc:picChg>
        <pc:picChg chg="add mod">
          <ac:chgData name="Simon Prince" userId="fcc015fbc7a3e533" providerId="LiveId" clId="{50E0D5BE-75B0-924A-BC35-AF9757FA5B3C}" dt="2022-10-04T13:22:19.814" v="2044" actId="1076"/>
          <ac:picMkLst>
            <pc:docMk/>
            <pc:sldMk cId="87807558" sldId="314"/>
            <ac:picMk id="22" creationId="{7830288A-188A-E45A-7137-8C8300B1DB40}"/>
          </ac:picMkLst>
        </pc:picChg>
      </pc:sldChg>
      <pc:sldChg chg="addSp delSp modSp add mod">
        <pc:chgData name="Simon Prince" userId="fcc015fbc7a3e533" providerId="LiveId" clId="{50E0D5BE-75B0-924A-BC35-AF9757FA5B3C}" dt="2022-10-04T14:07:55.267" v="2682" actId="1037"/>
        <pc:sldMkLst>
          <pc:docMk/>
          <pc:sldMk cId="1848618187" sldId="315"/>
        </pc:sldMkLst>
        <pc:spChg chg="add del mod">
          <ac:chgData name="Simon Prince" userId="fcc015fbc7a3e533" providerId="LiveId" clId="{50E0D5BE-75B0-924A-BC35-AF9757FA5B3C}" dt="2022-10-04T13:28:29.001" v="2108" actId="478"/>
          <ac:spMkLst>
            <pc:docMk/>
            <pc:sldMk cId="1848618187" sldId="315"/>
            <ac:spMk id="2" creationId="{2F6AEA3D-8D0B-2BAF-0BEA-9D59ABED9FB1}"/>
          </ac:spMkLst>
        </pc:spChg>
        <pc:spChg chg="add mod">
          <ac:chgData name="Simon Prince" userId="fcc015fbc7a3e533" providerId="LiveId" clId="{50E0D5BE-75B0-924A-BC35-AF9757FA5B3C}" dt="2022-10-04T14:07:16.413" v="2676"/>
          <ac:spMkLst>
            <pc:docMk/>
            <pc:sldMk cId="1848618187" sldId="315"/>
            <ac:spMk id="11" creationId="{4F933B71-707A-0A8C-144C-44E1E6961AB9}"/>
          </ac:spMkLst>
        </pc:spChg>
        <pc:spChg chg="add mod">
          <ac:chgData name="Simon Prince" userId="fcc015fbc7a3e533" providerId="LiveId" clId="{50E0D5BE-75B0-924A-BC35-AF9757FA5B3C}" dt="2022-10-04T14:07:39.898" v="2679"/>
          <ac:spMkLst>
            <pc:docMk/>
            <pc:sldMk cId="1848618187" sldId="315"/>
            <ac:spMk id="15" creationId="{1C20E3AA-9329-AA80-D8DA-F5DFF64630E0}"/>
          </ac:spMkLst>
        </pc:spChg>
        <pc:picChg chg="add del mod">
          <ac:chgData name="Simon Prince" userId="fcc015fbc7a3e533" providerId="LiveId" clId="{50E0D5BE-75B0-924A-BC35-AF9757FA5B3C}" dt="2022-10-04T13:22:51.471" v="2050" actId="478"/>
          <ac:picMkLst>
            <pc:docMk/>
            <pc:sldMk cId="1848618187" sldId="315"/>
            <ac:picMk id="3" creationId="{45CAD0C3-03D0-0722-A06D-3822E6B7C118}"/>
          </ac:picMkLst>
        </pc:picChg>
        <pc:picChg chg="del">
          <ac:chgData name="Simon Prince" userId="fcc015fbc7a3e533" providerId="LiveId" clId="{50E0D5BE-75B0-924A-BC35-AF9757FA5B3C}" dt="2022-10-04T13:21:08.176" v="2037" actId="478"/>
          <ac:picMkLst>
            <pc:docMk/>
            <pc:sldMk cId="1848618187" sldId="315"/>
            <ac:picMk id="4" creationId="{DDE7F7B1-D5FC-FA14-3116-89D235183167}"/>
          </ac:picMkLst>
        </pc:picChg>
        <pc:picChg chg="add del mod">
          <ac:chgData name="Simon Prince" userId="fcc015fbc7a3e533" providerId="LiveId" clId="{50E0D5BE-75B0-924A-BC35-AF9757FA5B3C}" dt="2022-10-04T13:28:29.001" v="2108" actId="478"/>
          <ac:picMkLst>
            <pc:docMk/>
            <pc:sldMk cId="1848618187" sldId="315"/>
            <ac:picMk id="5" creationId="{16985736-5492-E323-E520-E5CE624A96EA}"/>
          </ac:picMkLst>
        </pc:picChg>
        <pc:picChg chg="add del mod">
          <ac:chgData name="Simon Prince" userId="fcc015fbc7a3e533" providerId="LiveId" clId="{50E0D5BE-75B0-924A-BC35-AF9757FA5B3C}" dt="2022-10-04T13:33:02.585" v="2198" actId="478"/>
          <ac:picMkLst>
            <pc:docMk/>
            <pc:sldMk cId="1848618187" sldId="315"/>
            <ac:picMk id="6" creationId="{AA56D2C0-9978-F70E-3488-7D94D9A8F34E}"/>
          </ac:picMkLst>
        </pc:picChg>
        <pc:picChg chg="add mod modCrop">
          <ac:chgData name="Simon Prince" userId="fcc015fbc7a3e533" providerId="LiveId" clId="{50E0D5BE-75B0-924A-BC35-AF9757FA5B3C}" dt="2022-10-04T14:07:55.267" v="2682" actId="1037"/>
          <ac:picMkLst>
            <pc:docMk/>
            <pc:sldMk cId="1848618187" sldId="315"/>
            <ac:picMk id="7" creationId="{4F2B978B-58D3-4989-EB47-DE536D236E97}"/>
          </ac:picMkLst>
        </pc:picChg>
        <pc:picChg chg="add del mod">
          <ac:chgData name="Simon Prince" userId="fcc015fbc7a3e533" providerId="LiveId" clId="{50E0D5BE-75B0-924A-BC35-AF9757FA5B3C}" dt="2022-10-04T14:07:08.658" v="2675" actId="478"/>
          <ac:picMkLst>
            <pc:docMk/>
            <pc:sldMk cId="1848618187" sldId="315"/>
            <ac:picMk id="8" creationId="{96AA3AE9-9308-5B1A-BD1F-56ED691D845C}"/>
          </ac:picMkLst>
        </pc:picChg>
        <pc:picChg chg="del">
          <ac:chgData name="Simon Prince" userId="fcc015fbc7a3e533" providerId="LiveId" clId="{50E0D5BE-75B0-924A-BC35-AF9757FA5B3C}" dt="2022-10-04T13:17:31.863" v="1865" actId="478"/>
          <ac:picMkLst>
            <pc:docMk/>
            <pc:sldMk cId="1848618187" sldId="315"/>
            <ac:picMk id="9" creationId="{5DBF6610-56E1-EF7E-FBE2-B0BC65BC254B}"/>
          </ac:picMkLst>
        </pc:picChg>
        <pc:picChg chg="add del mod">
          <ac:chgData name="Simon Prince" userId="fcc015fbc7a3e533" providerId="LiveId" clId="{50E0D5BE-75B0-924A-BC35-AF9757FA5B3C}" dt="2022-10-04T14:07:08.658" v="2675" actId="478"/>
          <ac:picMkLst>
            <pc:docMk/>
            <pc:sldMk cId="1848618187" sldId="315"/>
            <ac:picMk id="10" creationId="{67A9DD47-5339-F651-C4C4-FCA86CB6D0ED}"/>
          </ac:picMkLst>
        </pc:picChg>
        <pc:picChg chg="add mod">
          <ac:chgData name="Simon Prince" userId="fcc015fbc7a3e533" providerId="LiveId" clId="{50E0D5BE-75B0-924A-BC35-AF9757FA5B3C}" dt="2022-10-04T14:07:16.413" v="2676"/>
          <ac:picMkLst>
            <pc:docMk/>
            <pc:sldMk cId="1848618187" sldId="315"/>
            <ac:picMk id="12" creationId="{9F45C89D-F725-28C0-9511-1DCC92B11E01}"/>
          </ac:picMkLst>
        </pc:picChg>
        <pc:picChg chg="add mod">
          <ac:chgData name="Simon Prince" userId="fcc015fbc7a3e533" providerId="LiveId" clId="{50E0D5BE-75B0-924A-BC35-AF9757FA5B3C}" dt="2022-10-04T14:07:16.413" v="2676"/>
          <ac:picMkLst>
            <pc:docMk/>
            <pc:sldMk cId="1848618187" sldId="315"/>
            <ac:picMk id="13" creationId="{6A693620-4517-3589-9936-E836B97445D7}"/>
          </ac:picMkLst>
        </pc:picChg>
        <pc:picChg chg="add del mod">
          <ac:chgData name="Simon Prince" userId="fcc015fbc7a3e533" providerId="LiveId" clId="{50E0D5BE-75B0-924A-BC35-AF9757FA5B3C}" dt="2022-10-04T14:07:44.619" v="2680" actId="478"/>
          <ac:picMkLst>
            <pc:docMk/>
            <pc:sldMk cId="1848618187" sldId="315"/>
            <ac:picMk id="14" creationId="{55FE3AA7-1D8C-7D59-6B88-1F6819BE2A24}"/>
          </ac:picMkLst>
        </pc:picChg>
      </pc:sldChg>
      <pc:sldChg chg="addSp delSp modSp add mod">
        <pc:chgData name="Simon Prince" userId="fcc015fbc7a3e533" providerId="LiveId" clId="{50E0D5BE-75B0-924A-BC35-AF9757FA5B3C}" dt="2022-10-04T14:14:47.588" v="2757" actId="1036"/>
        <pc:sldMkLst>
          <pc:docMk/>
          <pc:sldMk cId="2275490931" sldId="316"/>
        </pc:sldMkLst>
        <pc:spChg chg="add mod">
          <ac:chgData name="Simon Prince" userId="fcc015fbc7a3e533" providerId="LiveId" clId="{50E0D5BE-75B0-924A-BC35-AF9757FA5B3C}" dt="2022-10-04T14:13:32.503" v="2719" actId="20577"/>
          <ac:spMkLst>
            <pc:docMk/>
            <pc:sldMk cId="2275490931" sldId="316"/>
            <ac:spMk id="2" creationId="{BE0AC65E-0540-A5DF-93FE-EAF2906D75F3}"/>
          </ac:spMkLst>
        </pc:spChg>
        <pc:spChg chg="add mod">
          <ac:chgData name="Simon Prince" userId="fcc015fbc7a3e533" providerId="LiveId" clId="{50E0D5BE-75B0-924A-BC35-AF9757FA5B3C}" dt="2022-10-04T14:14:42.859" v="2741" actId="20577"/>
          <ac:spMkLst>
            <pc:docMk/>
            <pc:sldMk cId="2275490931" sldId="316"/>
            <ac:spMk id="10" creationId="{323F625C-ACAD-05FD-1436-39F6D6839CE2}"/>
          </ac:spMkLst>
        </pc:spChg>
        <pc:picChg chg="add del">
          <ac:chgData name="Simon Prince" userId="fcc015fbc7a3e533" providerId="LiveId" clId="{50E0D5BE-75B0-924A-BC35-AF9757FA5B3C}" dt="2022-10-04T14:11:54.737" v="2706" actId="21"/>
          <ac:picMkLst>
            <pc:docMk/>
            <pc:sldMk cId="2275490931" sldId="316"/>
            <ac:picMk id="3" creationId="{593B91C8-6490-95EE-A553-5528CB1808D2}"/>
          </ac:picMkLst>
        </pc:picChg>
        <pc:picChg chg="del">
          <ac:chgData name="Simon Prince" userId="fcc015fbc7a3e533" providerId="LiveId" clId="{50E0D5BE-75B0-924A-BC35-AF9757FA5B3C}" dt="2022-10-04T14:08:28.357" v="2683" actId="478"/>
          <ac:picMkLst>
            <pc:docMk/>
            <pc:sldMk cId="2275490931" sldId="316"/>
            <ac:picMk id="4" creationId="{DDE7F7B1-D5FC-FA14-3116-89D235183167}"/>
          </ac:picMkLst>
        </pc:picChg>
        <pc:picChg chg="add mod">
          <ac:chgData name="Simon Prince" userId="fcc015fbc7a3e533" providerId="LiveId" clId="{50E0D5BE-75B0-924A-BC35-AF9757FA5B3C}" dt="2022-10-04T14:14:47.588" v="2757" actId="1036"/>
          <ac:picMkLst>
            <pc:docMk/>
            <pc:sldMk cId="2275490931" sldId="316"/>
            <ac:picMk id="5" creationId="{CD66F772-4A41-80DC-A12D-DCB092F44D7F}"/>
          </ac:picMkLst>
        </pc:picChg>
        <pc:picChg chg="add mod">
          <ac:chgData name="Simon Prince" userId="fcc015fbc7a3e533" providerId="LiveId" clId="{50E0D5BE-75B0-924A-BC35-AF9757FA5B3C}" dt="2022-10-04T14:14:23.916" v="2735" actId="14100"/>
          <ac:picMkLst>
            <pc:docMk/>
            <pc:sldMk cId="2275490931" sldId="316"/>
            <ac:picMk id="6" creationId="{2AD832F4-FBF8-E3AD-89C2-A784F58D8C63}"/>
          </ac:picMkLst>
        </pc:picChg>
        <pc:picChg chg="add mod">
          <ac:chgData name="Simon Prince" userId="fcc015fbc7a3e533" providerId="LiveId" clId="{50E0D5BE-75B0-924A-BC35-AF9757FA5B3C}" dt="2022-10-04T14:14:47.588" v="2757" actId="1036"/>
          <ac:picMkLst>
            <pc:docMk/>
            <pc:sldMk cId="2275490931" sldId="316"/>
            <ac:picMk id="7" creationId="{B7968A38-A414-F5E9-DB77-90A73242E4ED}"/>
          </ac:picMkLst>
        </pc:picChg>
        <pc:picChg chg="add mod">
          <ac:chgData name="Simon Prince" userId="fcc015fbc7a3e533" providerId="LiveId" clId="{50E0D5BE-75B0-924A-BC35-AF9757FA5B3C}" dt="2022-10-04T14:13:41.407" v="2720"/>
          <ac:picMkLst>
            <pc:docMk/>
            <pc:sldMk cId="2275490931" sldId="316"/>
            <ac:picMk id="8" creationId="{2A5C3548-5D59-683E-099E-23C764618AF7}"/>
          </ac:picMkLst>
        </pc:picChg>
        <pc:picChg chg="del">
          <ac:chgData name="Simon Prince" userId="fcc015fbc7a3e533" providerId="LiveId" clId="{50E0D5BE-75B0-924A-BC35-AF9757FA5B3C}" dt="2022-10-04T13:17:34.930" v="1866" actId="478"/>
          <ac:picMkLst>
            <pc:docMk/>
            <pc:sldMk cId="2275490931" sldId="316"/>
            <ac:picMk id="9" creationId="{5DBF6610-56E1-EF7E-FBE2-B0BC65BC254B}"/>
          </ac:picMkLst>
        </pc:picChg>
      </pc:sldChg>
      <pc:sldChg chg="addSp delSp modSp add mod ord">
        <pc:chgData name="Simon Prince" userId="fcc015fbc7a3e533" providerId="LiveId" clId="{50E0D5BE-75B0-924A-BC35-AF9757FA5B3C}" dt="2022-10-04T13:24:52.130" v="2082"/>
        <pc:sldMkLst>
          <pc:docMk/>
          <pc:sldMk cId="4156073715" sldId="317"/>
        </pc:sldMkLst>
        <pc:spChg chg="add mod">
          <ac:chgData name="Simon Prince" userId="fcc015fbc7a3e533" providerId="LiveId" clId="{50E0D5BE-75B0-924A-BC35-AF9757FA5B3C}" dt="2022-10-04T13:19:24.565" v="1921" actId="20577"/>
          <ac:spMkLst>
            <pc:docMk/>
            <pc:sldMk cId="4156073715" sldId="317"/>
            <ac:spMk id="2" creationId="{C4604BE7-CD63-47D7-5726-52F03A6C1D34}"/>
          </ac:spMkLst>
        </pc:spChg>
        <pc:picChg chg="add mod">
          <ac:chgData name="Simon Prince" userId="fcc015fbc7a3e533" providerId="LiveId" clId="{50E0D5BE-75B0-924A-BC35-AF9757FA5B3C}" dt="2022-10-04T13:24:52.130" v="2082"/>
          <ac:picMkLst>
            <pc:docMk/>
            <pc:sldMk cId="4156073715" sldId="317"/>
            <ac:picMk id="3" creationId="{50562A8F-B73C-1EEB-31ED-39F03BF8460D}"/>
          </ac:picMkLst>
        </pc:picChg>
        <pc:picChg chg="del">
          <ac:chgData name="Simon Prince" userId="fcc015fbc7a3e533" providerId="LiveId" clId="{50E0D5BE-75B0-924A-BC35-AF9757FA5B3C}" dt="2022-10-04T13:24:51.749" v="2081" actId="478"/>
          <ac:picMkLst>
            <pc:docMk/>
            <pc:sldMk cId="4156073715" sldId="317"/>
            <ac:picMk id="4" creationId="{DDE7F7B1-D5FC-FA14-3116-89D235183167}"/>
          </ac:picMkLst>
        </pc:picChg>
        <pc:picChg chg="mod modCrop">
          <ac:chgData name="Simon Prince" userId="fcc015fbc7a3e533" providerId="LiveId" clId="{50E0D5BE-75B0-924A-BC35-AF9757FA5B3C}" dt="2022-10-04T13:18:07.976" v="1868" actId="732"/>
          <ac:picMkLst>
            <pc:docMk/>
            <pc:sldMk cId="4156073715" sldId="317"/>
            <ac:picMk id="9" creationId="{5DBF6610-56E1-EF7E-FBE2-B0BC65BC254B}"/>
          </ac:picMkLst>
        </pc:picChg>
      </pc:sldChg>
      <pc:sldChg chg="addSp delSp modSp add mod ord">
        <pc:chgData name="Simon Prince" userId="fcc015fbc7a3e533" providerId="LiveId" clId="{50E0D5BE-75B0-924A-BC35-AF9757FA5B3C}" dt="2022-10-04T13:26:25.247" v="2104" actId="1076"/>
        <pc:sldMkLst>
          <pc:docMk/>
          <pc:sldMk cId="1428131738" sldId="318"/>
        </pc:sldMkLst>
        <pc:picChg chg="add mod">
          <ac:chgData name="Simon Prince" userId="fcc015fbc7a3e533" providerId="LiveId" clId="{50E0D5BE-75B0-924A-BC35-AF9757FA5B3C}" dt="2022-10-04T13:26:25.247" v="2104" actId="1076"/>
          <ac:picMkLst>
            <pc:docMk/>
            <pc:sldMk cId="1428131738" sldId="318"/>
            <ac:picMk id="2" creationId="{E3B8C8BE-ACE7-9796-CCF5-59B514E50EB3}"/>
          </ac:picMkLst>
        </pc:picChg>
        <pc:picChg chg="del">
          <ac:chgData name="Simon Prince" userId="fcc015fbc7a3e533" providerId="LiveId" clId="{50E0D5BE-75B0-924A-BC35-AF9757FA5B3C}" dt="2022-10-04T13:26:20.129" v="2101" actId="478"/>
          <ac:picMkLst>
            <pc:docMk/>
            <pc:sldMk cId="1428131738" sldId="318"/>
            <ac:picMk id="4" creationId="{DDE7F7B1-D5FC-FA14-3116-89D235183167}"/>
          </ac:picMkLst>
        </pc:picChg>
        <pc:picChg chg="mod modCrop">
          <ac:chgData name="Simon Prince" userId="fcc015fbc7a3e533" providerId="LiveId" clId="{50E0D5BE-75B0-924A-BC35-AF9757FA5B3C}" dt="2022-10-04T13:25:32.857" v="2100" actId="732"/>
          <ac:picMkLst>
            <pc:docMk/>
            <pc:sldMk cId="1428131738" sldId="318"/>
            <ac:picMk id="9" creationId="{5DBF6610-56E1-EF7E-FBE2-B0BC65BC254B}"/>
          </ac:picMkLst>
        </pc:picChg>
      </pc:sldChg>
      <pc:sldChg chg="addSp modSp add mod">
        <pc:chgData name="Simon Prince" userId="fcc015fbc7a3e533" providerId="LiveId" clId="{50E0D5BE-75B0-924A-BC35-AF9757FA5B3C}" dt="2022-10-04T13:49:29.335" v="2618" actId="732"/>
        <pc:sldMkLst>
          <pc:docMk/>
          <pc:sldMk cId="1248016433" sldId="319"/>
        </pc:sldMkLst>
        <pc:picChg chg="add mod">
          <ac:chgData name="Simon Prince" userId="fcc015fbc7a3e533" providerId="LiveId" clId="{50E0D5BE-75B0-924A-BC35-AF9757FA5B3C}" dt="2022-10-04T13:49:20.699" v="2617"/>
          <ac:picMkLst>
            <pc:docMk/>
            <pc:sldMk cId="1248016433" sldId="319"/>
            <ac:picMk id="3" creationId="{BCCC8E08-AB77-E38D-8912-C8CBD536027B}"/>
          </ac:picMkLst>
        </pc:picChg>
        <pc:picChg chg="mod modCrop">
          <ac:chgData name="Simon Prince" userId="fcc015fbc7a3e533" providerId="LiveId" clId="{50E0D5BE-75B0-924A-BC35-AF9757FA5B3C}" dt="2022-10-04T13:49:29.335" v="2618" actId="732"/>
          <ac:picMkLst>
            <pc:docMk/>
            <pc:sldMk cId="1248016433" sldId="319"/>
            <ac:picMk id="9" creationId="{5DBF6610-56E1-EF7E-FBE2-B0BC65BC254B}"/>
          </ac:picMkLst>
        </pc:picChg>
      </pc:sldChg>
      <pc:sldChg chg="addSp delSp modSp add mod">
        <pc:chgData name="Simon Prince" userId="fcc015fbc7a3e533" providerId="LiveId" clId="{50E0D5BE-75B0-924A-BC35-AF9757FA5B3C}" dt="2022-10-04T13:33:24.941" v="2219"/>
        <pc:sldMkLst>
          <pc:docMk/>
          <pc:sldMk cId="1381729533" sldId="320"/>
        </pc:sldMkLst>
        <pc:spChg chg="del">
          <ac:chgData name="Simon Prince" userId="fcc015fbc7a3e533" providerId="LiveId" clId="{50E0D5BE-75B0-924A-BC35-AF9757FA5B3C}" dt="2022-10-04T13:29:12.216" v="2112" actId="478"/>
          <ac:spMkLst>
            <pc:docMk/>
            <pc:sldMk cId="1381729533" sldId="320"/>
            <ac:spMk id="3" creationId="{74CE6C40-3527-A3A7-506A-73E0C09ED435}"/>
          </ac:spMkLst>
        </pc:spChg>
        <pc:spChg chg="add del mod">
          <ac:chgData name="Simon Prince" userId="fcc015fbc7a3e533" providerId="LiveId" clId="{50E0D5BE-75B0-924A-BC35-AF9757FA5B3C}" dt="2022-10-04T13:29:41.038" v="2117" actId="478"/>
          <ac:spMkLst>
            <pc:docMk/>
            <pc:sldMk cId="1381729533" sldId="320"/>
            <ac:spMk id="13" creationId="{A82EAFD8-C6EF-1AA1-EFF7-63FBC8FE8527}"/>
          </ac:spMkLst>
        </pc:spChg>
        <pc:spChg chg="add mod">
          <ac:chgData name="Simon Prince" userId="fcc015fbc7a3e533" providerId="LiveId" clId="{50E0D5BE-75B0-924A-BC35-AF9757FA5B3C}" dt="2022-10-04T13:30:46.953" v="2184" actId="1037"/>
          <ac:spMkLst>
            <pc:docMk/>
            <pc:sldMk cId="1381729533" sldId="320"/>
            <ac:spMk id="14" creationId="{F249F2D9-B000-819E-328A-82DDD8C52E5B}"/>
          </ac:spMkLst>
        </pc:spChg>
        <pc:picChg chg="del">
          <ac:chgData name="Simon Prince" userId="fcc015fbc7a3e533" providerId="LiveId" clId="{50E0D5BE-75B0-924A-BC35-AF9757FA5B3C}" dt="2022-10-04T13:29:39.335" v="2116" actId="478"/>
          <ac:picMkLst>
            <pc:docMk/>
            <pc:sldMk cId="1381729533" sldId="320"/>
            <ac:picMk id="4" creationId="{1C9C7B84-26D6-950E-41E4-9F60C4790413}"/>
          </ac:picMkLst>
        </pc:picChg>
        <pc:picChg chg="del">
          <ac:chgData name="Simon Prince" userId="fcc015fbc7a3e533" providerId="LiveId" clId="{50E0D5BE-75B0-924A-BC35-AF9757FA5B3C}" dt="2022-10-04T13:29:12.216" v="2112" actId="478"/>
          <ac:picMkLst>
            <pc:docMk/>
            <pc:sldMk cId="1381729533" sldId="320"/>
            <ac:picMk id="5" creationId="{6C35D294-AC6B-ABDD-71D4-4257293F1C92}"/>
          </ac:picMkLst>
        </pc:picChg>
        <pc:picChg chg="del">
          <ac:chgData name="Simon Prince" userId="fcc015fbc7a3e533" providerId="LiveId" clId="{50E0D5BE-75B0-924A-BC35-AF9757FA5B3C}" dt="2022-10-04T13:29:12.216" v="2112" actId="478"/>
          <ac:picMkLst>
            <pc:docMk/>
            <pc:sldMk cId="1381729533" sldId="320"/>
            <ac:picMk id="6" creationId="{2AACAA0C-C220-4C73-29A8-0B7224D691BB}"/>
          </ac:picMkLst>
        </pc:picChg>
        <pc:picChg chg="del">
          <ac:chgData name="Simon Prince" userId="fcc015fbc7a3e533" providerId="LiveId" clId="{50E0D5BE-75B0-924A-BC35-AF9757FA5B3C}" dt="2022-10-04T13:29:12.216" v="2112" actId="478"/>
          <ac:picMkLst>
            <pc:docMk/>
            <pc:sldMk cId="1381729533" sldId="320"/>
            <ac:picMk id="7" creationId="{1FA2428B-4E74-84CE-4812-CF56E58E583B}"/>
          </ac:picMkLst>
        </pc:picChg>
        <pc:picChg chg="add del mod">
          <ac:chgData name="Simon Prince" userId="fcc015fbc7a3e533" providerId="LiveId" clId="{50E0D5BE-75B0-924A-BC35-AF9757FA5B3C}" dt="2022-10-04T13:30:55.900" v="2193" actId="1035"/>
          <ac:picMkLst>
            <pc:docMk/>
            <pc:sldMk cId="1381729533" sldId="320"/>
            <ac:picMk id="10" creationId="{0CFDDA71-DD38-E3EC-9658-0D06B091330E}"/>
          </ac:picMkLst>
        </pc:picChg>
        <pc:picChg chg="add del mod">
          <ac:chgData name="Simon Prince" userId="fcc015fbc7a3e533" providerId="LiveId" clId="{50E0D5BE-75B0-924A-BC35-AF9757FA5B3C}" dt="2022-10-04T13:33:18.763" v="2218" actId="478"/>
          <ac:picMkLst>
            <pc:docMk/>
            <pc:sldMk cId="1381729533" sldId="320"/>
            <ac:picMk id="11" creationId="{DCBDF28A-1DA7-91C6-F0C9-1C1719DB22E3}"/>
          </ac:picMkLst>
        </pc:picChg>
        <pc:picChg chg="add mod">
          <ac:chgData name="Simon Prince" userId="fcc015fbc7a3e533" providerId="LiveId" clId="{50E0D5BE-75B0-924A-BC35-AF9757FA5B3C}" dt="2022-10-04T13:33:24.941" v="2219"/>
          <ac:picMkLst>
            <pc:docMk/>
            <pc:sldMk cId="1381729533" sldId="320"/>
            <ac:picMk id="15" creationId="{66E06500-3CF8-03A0-6D77-D9BA845299F0}"/>
          </ac:picMkLst>
        </pc:picChg>
        <pc:cxnChg chg="del">
          <ac:chgData name="Simon Prince" userId="fcc015fbc7a3e533" providerId="LiveId" clId="{50E0D5BE-75B0-924A-BC35-AF9757FA5B3C}" dt="2022-10-04T13:30:03.910" v="2126" actId="478"/>
          <ac:cxnSpMkLst>
            <pc:docMk/>
            <pc:sldMk cId="1381729533" sldId="320"/>
            <ac:cxnSpMk id="8" creationId="{4C47664B-26A3-EFA1-3AC0-ED4F7F755275}"/>
          </ac:cxnSpMkLst>
        </pc:cxnChg>
      </pc:sldChg>
      <pc:sldChg chg="delSp modSp add mod ord">
        <pc:chgData name="Simon Prince" userId="fcc015fbc7a3e533" providerId="LiveId" clId="{50E0D5BE-75B0-924A-BC35-AF9757FA5B3C}" dt="2022-10-04T13:33:15.106" v="2217" actId="1035"/>
        <pc:sldMkLst>
          <pc:docMk/>
          <pc:sldMk cId="3044666567" sldId="321"/>
        </pc:sldMkLst>
        <pc:spChg chg="del">
          <ac:chgData name="Simon Prince" userId="fcc015fbc7a3e533" providerId="LiveId" clId="{50E0D5BE-75B0-924A-BC35-AF9757FA5B3C}" dt="2022-10-04T13:31:17.947" v="2196" actId="478"/>
          <ac:spMkLst>
            <pc:docMk/>
            <pc:sldMk cId="3044666567" sldId="321"/>
            <ac:spMk id="14" creationId="{F249F2D9-B000-819E-328A-82DDD8C52E5B}"/>
          </ac:spMkLst>
        </pc:spChg>
        <pc:picChg chg="del">
          <ac:chgData name="Simon Prince" userId="fcc015fbc7a3e533" providerId="LiveId" clId="{50E0D5BE-75B0-924A-BC35-AF9757FA5B3C}" dt="2022-10-04T13:31:08.111" v="2195" actId="478"/>
          <ac:picMkLst>
            <pc:docMk/>
            <pc:sldMk cId="3044666567" sldId="321"/>
            <ac:picMk id="10" creationId="{0CFDDA71-DD38-E3EC-9658-0D06B091330E}"/>
          </ac:picMkLst>
        </pc:picChg>
        <pc:picChg chg="mod">
          <ac:chgData name="Simon Prince" userId="fcc015fbc7a3e533" providerId="LiveId" clId="{50E0D5BE-75B0-924A-BC35-AF9757FA5B3C}" dt="2022-10-04T13:33:15.106" v="2217" actId="1035"/>
          <ac:picMkLst>
            <pc:docMk/>
            <pc:sldMk cId="3044666567" sldId="321"/>
            <ac:picMk id="11" creationId="{DCBDF28A-1DA7-91C6-F0C9-1C1719DB22E3}"/>
          </ac:picMkLst>
        </pc:picChg>
      </pc:sldChg>
      <pc:sldChg chg="addSp delSp modSp add mod ord">
        <pc:chgData name="Simon Prince" userId="fcc015fbc7a3e533" providerId="LiveId" clId="{50E0D5BE-75B0-924A-BC35-AF9757FA5B3C}" dt="2022-10-04T13:41:08.974" v="2466" actId="1035"/>
        <pc:sldMkLst>
          <pc:docMk/>
          <pc:sldMk cId="2083918967" sldId="322"/>
        </pc:sldMkLst>
        <pc:spChg chg="del mod">
          <ac:chgData name="Simon Prince" userId="fcc015fbc7a3e533" providerId="LiveId" clId="{50E0D5BE-75B0-924A-BC35-AF9757FA5B3C}" dt="2022-10-04T13:40:16.756" v="2402" actId="478"/>
          <ac:spMkLst>
            <pc:docMk/>
            <pc:sldMk cId="2083918967" sldId="322"/>
            <ac:spMk id="2" creationId="{15FCCD07-F883-0544-F8DB-B7BE9227E818}"/>
          </ac:spMkLst>
        </pc:spChg>
        <pc:spChg chg="add mod">
          <ac:chgData name="Simon Prince" userId="fcc015fbc7a3e533" providerId="LiveId" clId="{50E0D5BE-75B0-924A-BC35-AF9757FA5B3C}" dt="2022-10-04T13:40:59.354" v="2450" actId="122"/>
          <ac:spMkLst>
            <pc:docMk/>
            <pc:sldMk cId="2083918967" sldId="322"/>
            <ac:spMk id="3" creationId="{B14B854E-30CC-8FF8-093A-135EA640E8F5}"/>
          </ac:spMkLst>
        </pc:spChg>
        <pc:spChg chg="add del mod">
          <ac:chgData name="Simon Prince" userId="fcc015fbc7a3e533" providerId="LiveId" clId="{50E0D5BE-75B0-924A-BC35-AF9757FA5B3C}" dt="2022-10-04T13:40:31.145" v="2403" actId="478"/>
          <ac:spMkLst>
            <pc:docMk/>
            <pc:sldMk cId="2083918967" sldId="322"/>
            <ac:spMk id="5" creationId="{081CAB9F-C4D0-07B8-3D07-68B9565BF9B9}"/>
          </ac:spMkLst>
        </pc:spChg>
        <pc:spChg chg="add mod">
          <ac:chgData name="Simon Prince" userId="fcc015fbc7a3e533" providerId="LiveId" clId="{50E0D5BE-75B0-924A-BC35-AF9757FA5B3C}" dt="2022-10-04T13:40:31.512" v="2404"/>
          <ac:spMkLst>
            <pc:docMk/>
            <pc:sldMk cId="2083918967" sldId="322"/>
            <ac:spMk id="6" creationId="{F9265406-F6B8-BF80-0D0E-84F1A3A4FB95}"/>
          </ac:spMkLst>
        </pc:spChg>
        <pc:spChg chg="del">
          <ac:chgData name="Simon Prince" userId="fcc015fbc7a3e533" providerId="LiveId" clId="{50E0D5BE-75B0-924A-BC35-AF9757FA5B3C}" dt="2022-10-04T13:34:18.512" v="2286" actId="478"/>
          <ac:spMkLst>
            <pc:docMk/>
            <pc:sldMk cId="2083918967" sldId="322"/>
            <ac:spMk id="14" creationId="{F249F2D9-B000-819E-328A-82DDD8C52E5B}"/>
          </ac:spMkLst>
        </pc:spChg>
        <pc:picChg chg="mod">
          <ac:chgData name="Simon Prince" userId="fcc015fbc7a3e533" providerId="LiveId" clId="{50E0D5BE-75B0-924A-BC35-AF9757FA5B3C}" dt="2022-10-04T13:41:04.487" v="2459" actId="1035"/>
          <ac:picMkLst>
            <pc:docMk/>
            <pc:sldMk cId="2083918967" sldId="322"/>
            <ac:picMk id="10" creationId="{0CFDDA71-DD38-E3EC-9658-0D06B091330E}"/>
          </ac:picMkLst>
        </pc:picChg>
        <pc:picChg chg="mod">
          <ac:chgData name="Simon Prince" userId="fcc015fbc7a3e533" providerId="LiveId" clId="{50E0D5BE-75B0-924A-BC35-AF9757FA5B3C}" dt="2022-10-04T13:41:08.974" v="2466" actId="1035"/>
          <ac:picMkLst>
            <pc:docMk/>
            <pc:sldMk cId="2083918967" sldId="322"/>
            <ac:picMk id="11" creationId="{DCBDF28A-1DA7-91C6-F0C9-1C1719DB22E3}"/>
          </ac:picMkLst>
        </pc:picChg>
      </pc:sldChg>
      <pc:sldChg chg="addSp delSp modSp add mod ord">
        <pc:chgData name="Simon Prince" userId="fcc015fbc7a3e533" providerId="LiveId" clId="{50E0D5BE-75B0-924A-BC35-AF9757FA5B3C}" dt="2022-10-04T13:49:17.756" v="2616" actId="21"/>
        <pc:sldMkLst>
          <pc:docMk/>
          <pc:sldMk cId="1163361798" sldId="323"/>
        </pc:sldMkLst>
        <pc:spChg chg="add mod">
          <ac:chgData name="Simon Prince" userId="fcc015fbc7a3e533" providerId="LiveId" clId="{50E0D5BE-75B0-924A-BC35-AF9757FA5B3C}" dt="2022-10-04T13:39:10.607" v="2373" actId="404"/>
          <ac:spMkLst>
            <pc:docMk/>
            <pc:sldMk cId="1163361798" sldId="323"/>
            <ac:spMk id="3" creationId="{12FED148-72DE-5192-9BAD-11419990077C}"/>
          </ac:spMkLst>
        </pc:spChg>
        <pc:spChg chg="add mod">
          <ac:chgData name="Simon Prince" userId="fcc015fbc7a3e533" providerId="LiveId" clId="{50E0D5BE-75B0-924A-BC35-AF9757FA5B3C}" dt="2022-10-04T13:44:23.601" v="2583" actId="14100"/>
          <ac:spMkLst>
            <pc:docMk/>
            <pc:sldMk cId="1163361798" sldId="323"/>
            <ac:spMk id="4" creationId="{F399E4CE-794E-7EDD-61DA-AF333F2AD0AF}"/>
          </ac:spMkLst>
        </pc:spChg>
        <pc:spChg chg="del">
          <ac:chgData name="Simon Prince" userId="fcc015fbc7a3e533" providerId="LiveId" clId="{50E0D5BE-75B0-924A-BC35-AF9757FA5B3C}" dt="2022-10-04T13:37:26.377" v="2287" actId="478"/>
          <ac:spMkLst>
            <pc:docMk/>
            <pc:sldMk cId="1163361798" sldId="323"/>
            <ac:spMk id="10" creationId="{9716FFFD-110B-ED4B-DF2B-4E0B2C91104D}"/>
          </ac:spMkLst>
        </pc:spChg>
        <pc:picChg chg="del">
          <ac:chgData name="Simon Prince" userId="fcc015fbc7a3e533" providerId="LiveId" clId="{50E0D5BE-75B0-924A-BC35-AF9757FA5B3C}" dt="2022-10-04T13:37:28.459" v="2288" actId="478"/>
          <ac:picMkLst>
            <pc:docMk/>
            <pc:sldMk cId="1163361798" sldId="323"/>
            <ac:picMk id="2" creationId="{E3B8C8BE-ACE7-9796-CCF5-59B514E50EB3}"/>
          </ac:picMkLst>
        </pc:picChg>
        <pc:picChg chg="add del mod modCrop">
          <ac:chgData name="Simon Prince" userId="fcc015fbc7a3e533" providerId="LiveId" clId="{50E0D5BE-75B0-924A-BC35-AF9757FA5B3C}" dt="2022-10-04T13:49:17.756" v="2616" actId="21"/>
          <ac:picMkLst>
            <pc:docMk/>
            <pc:sldMk cId="1163361798" sldId="323"/>
            <ac:picMk id="6" creationId="{2CCA621E-50BB-E969-0A97-1C2248659096}"/>
          </ac:picMkLst>
        </pc:picChg>
      </pc:sldChg>
      <pc:sldChg chg="addSp delSp modSp new mod">
        <pc:chgData name="Simon Prince" userId="fcc015fbc7a3e533" providerId="LiveId" clId="{50E0D5BE-75B0-924A-BC35-AF9757FA5B3C}" dt="2022-10-04T14:07:27.807" v="2678" actId="2085"/>
        <pc:sldMkLst>
          <pc:docMk/>
          <pc:sldMk cId="193861018" sldId="324"/>
        </pc:sldMkLst>
        <pc:spChg chg="mod">
          <ac:chgData name="Simon Prince" userId="fcc015fbc7a3e533" providerId="LiveId" clId="{50E0D5BE-75B0-924A-BC35-AF9757FA5B3C}" dt="2022-10-04T14:05:23.894" v="2666" actId="20577"/>
          <ac:spMkLst>
            <pc:docMk/>
            <pc:sldMk cId="193861018" sldId="324"/>
            <ac:spMk id="2" creationId="{EF1938B9-E0C9-4241-3170-FF38C67A9175}"/>
          </ac:spMkLst>
        </pc:spChg>
        <pc:spChg chg="del">
          <ac:chgData name="Simon Prince" userId="fcc015fbc7a3e533" providerId="LiveId" clId="{50E0D5BE-75B0-924A-BC35-AF9757FA5B3C}" dt="2022-10-04T14:05:37.075" v="2668" actId="478"/>
          <ac:spMkLst>
            <pc:docMk/>
            <pc:sldMk cId="193861018" sldId="324"/>
            <ac:spMk id="3" creationId="{AF7C35BD-91E1-A8DC-ABB1-413C2E69057F}"/>
          </ac:spMkLst>
        </pc:spChg>
        <pc:spChg chg="add mod">
          <ac:chgData name="Simon Prince" userId="fcc015fbc7a3e533" providerId="LiveId" clId="{50E0D5BE-75B0-924A-BC35-AF9757FA5B3C}" dt="2022-10-04T14:07:27.807" v="2678" actId="2085"/>
          <ac:spMkLst>
            <pc:docMk/>
            <pc:sldMk cId="193861018" sldId="324"/>
            <ac:spMk id="7" creationId="{4EF44A42-0D3E-9253-B18C-57681304D673}"/>
          </ac:spMkLst>
        </pc:spChg>
        <pc:picChg chg="add mod">
          <ac:chgData name="Simon Prince" userId="fcc015fbc7a3e533" providerId="LiveId" clId="{50E0D5BE-75B0-924A-BC35-AF9757FA5B3C}" dt="2022-10-04T14:05:32.910" v="2667"/>
          <ac:picMkLst>
            <pc:docMk/>
            <pc:sldMk cId="193861018" sldId="324"/>
            <ac:picMk id="4" creationId="{E3F90CC8-618D-E72E-8AA5-453B7173AC7E}"/>
          </ac:picMkLst>
        </pc:picChg>
        <pc:picChg chg="add mod">
          <ac:chgData name="Simon Prince" userId="fcc015fbc7a3e533" providerId="LiveId" clId="{50E0D5BE-75B0-924A-BC35-AF9757FA5B3C}" dt="2022-10-04T14:05:54.057" v="2671" actId="1076"/>
          <ac:picMkLst>
            <pc:docMk/>
            <pc:sldMk cId="193861018" sldId="324"/>
            <ac:picMk id="5" creationId="{47A83D41-0C9E-1DCC-9DAB-6891333C97D1}"/>
          </ac:picMkLst>
        </pc:picChg>
        <pc:picChg chg="add mod">
          <ac:chgData name="Simon Prince" userId="fcc015fbc7a3e533" providerId="LiveId" clId="{50E0D5BE-75B0-924A-BC35-AF9757FA5B3C}" dt="2022-10-04T14:05:50.755" v="2670" actId="1076"/>
          <ac:picMkLst>
            <pc:docMk/>
            <pc:sldMk cId="193861018" sldId="324"/>
            <ac:picMk id="6" creationId="{BF831B0C-4C15-C506-FF53-8DF52B02D7BB}"/>
          </ac:picMkLst>
        </pc:picChg>
      </pc:sldChg>
      <pc:sldChg chg="delSp add del mod">
        <pc:chgData name="Simon Prince" userId="fcc015fbc7a3e533" providerId="LiveId" clId="{50E0D5BE-75B0-924A-BC35-AF9757FA5B3C}" dt="2022-10-04T13:59:05.859" v="2621" actId="2696"/>
        <pc:sldMkLst>
          <pc:docMk/>
          <pc:sldMk cId="2017440091" sldId="324"/>
        </pc:sldMkLst>
        <pc:spChg chg="del">
          <ac:chgData name="Simon Prince" userId="fcc015fbc7a3e533" providerId="LiveId" clId="{50E0D5BE-75B0-924A-BC35-AF9757FA5B3C}" dt="2022-10-04T13:49:49.073" v="2620" actId="478"/>
          <ac:spMkLst>
            <pc:docMk/>
            <pc:sldMk cId="2017440091" sldId="324"/>
            <ac:spMk id="4" creationId="{F399E4CE-794E-7EDD-61DA-AF333F2AD0AF}"/>
          </ac:spMkLst>
        </pc:spChg>
      </pc:sldChg>
      <pc:sldChg chg="addSp modSp new mod">
        <pc:chgData name="Simon Prince" userId="fcc015fbc7a3e533" providerId="LiveId" clId="{50E0D5BE-75B0-924A-BC35-AF9757FA5B3C}" dt="2022-10-04T14:20:02.360" v="3193" actId="1036"/>
        <pc:sldMkLst>
          <pc:docMk/>
          <pc:sldMk cId="466177544" sldId="325"/>
        </pc:sldMkLst>
        <pc:spChg chg="mod">
          <ac:chgData name="Simon Prince" userId="fcc015fbc7a3e533" providerId="LiveId" clId="{50E0D5BE-75B0-924A-BC35-AF9757FA5B3C}" dt="2022-10-04T14:15:40.053" v="2792" actId="20577"/>
          <ac:spMkLst>
            <pc:docMk/>
            <pc:sldMk cId="466177544" sldId="325"/>
            <ac:spMk id="2" creationId="{8693A7DB-D1C9-8644-851C-116644DA0E2B}"/>
          </ac:spMkLst>
        </pc:spChg>
        <pc:spChg chg="mod">
          <ac:chgData name="Simon Prince" userId="fcc015fbc7a3e533" providerId="LiveId" clId="{50E0D5BE-75B0-924A-BC35-AF9757FA5B3C}" dt="2022-10-04T14:20:02.360" v="3193" actId="1036"/>
          <ac:spMkLst>
            <pc:docMk/>
            <pc:sldMk cId="466177544" sldId="325"/>
            <ac:spMk id="3" creationId="{271CE354-07E4-B557-4EAC-5E2F2AE80671}"/>
          </ac:spMkLst>
        </pc:spChg>
        <pc:picChg chg="add mod">
          <ac:chgData name="Simon Prince" userId="fcc015fbc7a3e533" providerId="LiveId" clId="{50E0D5BE-75B0-924A-BC35-AF9757FA5B3C}" dt="2022-10-04T14:20:02.360" v="3193" actId="1036"/>
          <ac:picMkLst>
            <pc:docMk/>
            <pc:sldMk cId="466177544" sldId="325"/>
            <ac:picMk id="4" creationId="{EDD20E9F-3A03-C9E3-83BD-61E55706FE2F}"/>
          </ac:picMkLst>
        </pc:picChg>
      </pc:sldChg>
      <pc:sldChg chg="addSp modSp new mod ord">
        <pc:chgData name="Simon Prince" userId="fcc015fbc7a3e533" providerId="LiveId" clId="{50E0D5BE-75B0-924A-BC35-AF9757FA5B3C}" dt="2022-10-04T14:19:12.753" v="3149" actId="1076"/>
        <pc:sldMkLst>
          <pc:docMk/>
          <pc:sldMk cId="2941309874" sldId="326"/>
        </pc:sldMkLst>
        <pc:spChg chg="mod">
          <ac:chgData name="Simon Prince" userId="fcc015fbc7a3e533" providerId="LiveId" clId="{50E0D5BE-75B0-924A-BC35-AF9757FA5B3C}" dt="2022-10-04T14:18:09.923" v="3075" actId="5793"/>
          <ac:spMkLst>
            <pc:docMk/>
            <pc:sldMk cId="2941309874" sldId="326"/>
            <ac:spMk id="2" creationId="{2FE7B480-B173-84A2-C80C-ECEB811851DC}"/>
          </ac:spMkLst>
        </pc:spChg>
        <pc:spChg chg="mod">
          <ac:chgData name="Simon Prince" userId="fcc015fbc7a3e533" providerId="LiveId" clId="{50E0D5BE-75B0-924A-BC35-AF9757FA5B3C}" dt="2022-10-04T14:18:30.381" v="3142" actId="20577"/>
          <ac:spMkLst>
            <pc:docMk/>
            <pc:sldMk cId="2941309874" sldId="326"/>
            <ac:spMk id="3" creationId="{D93C4D72-A39D-F8B9-1699-BAC98B135BCE}"/>
          </ac:spMkLst>
        </pc:spChg>
        <pc:picChg chg="add mod">
          <ac:chgData name="Simon Prince" userId="fcc015fbc7a3e533" providerId="LiveId" clId="{50E0D5BE-75B0-924A-BC35-AF9757FA5B3C}" dt="2022-10-04T14:19:12.753" v="3149" actId="1076"/>
          <ac:picMkLst>
            <pc:docMk/>
            <pc:sldMk cId="2941309874" sldId="326"/>
            <ac:picMk id="5" creationId="{A1869F11-139F-41D3-B455-724964C2A6EA}"/>
          </ac:picMkLst>
        </pc:picChg>
      </pc:sldChg>
      <pc:sldChg chg="addSp delSp modSp new mod">
        <pc:chgData name="Simon Prince" userId="fcc015fbc7a3e533" providerId="LiveId" clId="{50E0D5BE-75B0-924A-BC35-AF9757FA5B3C}" dt="2022-10-04T14:29:26.502" v="3412" actId="20577"/>
        <pc:sldMkLst>
          <pc:docMk/>
          <pc:sldMk cId="687584057" sldId="327"/>
        </pc:sldMkLst>
        <pc:spChg chg="mod">
          <ac:chgData name="Simon Prince" userId="fcc015fbc7a3e533" providerId="LiveId" clId="{50E0D5BE-75B0-924A-BC35-AF9757FA5B3C}" dt="2022-10-04T14:29:26.502" v="3412" actId="20577"/>
          <ac:spMkLst>
            <pc:docMk/>
            <pc:sldMk cId="687584057" sldId="327"/>
            <ac:spMk id="2" creationId="{09D11C05-F2D7-B2CE-B66E-71472D9E8FBA}"/>
          </ac:spMkLst>
        </pc:spChg>
        <pc:spChg chg="add del mod">
          <ac:chgData name="Simon Prince" userId="fcc015fbc7a3e533" providerId="LiveId" clId="{50E0D5BE-75B0-924A-BC35-AF9757FA5B3C}" dt="2022-10-04T14:21:43.470" v="3306" actId="14100"/>
          <ac:spMkLst>
            <pc:docMk/>
            <pc:sldMk cId="687584057" sldId="327"/>
            <ac:spMk id="3" creationId="{9EE6DA34-19D5-DD33-6A58-C8F58D977195}"/>
          </ac:spMkLst>
        </pc:spChg>
        <pc:spChg chg="add del mod">
          <ac:chgData name="Simon Prince" userId="fcc015fbc7a3e533" providerId="LiveId" clId="{50E0D5BE-75B0-924A-BC35-AF9757FA5B3C}" dt="2022-10-04T14:21:40.621" v="3305" actId="478"/>
          <ac:spMkLst>
            <pc:docMk/>
            <pc:sldMk cId="687584057" sldId="327"/>
            <ac:spMk id="7" creationId="{A659D357-9400-46AE-CAE0-D1430C91049D}"/>
          </ac:spMkLst>
        </pc:spChg>
        <pc:picChg chg="add del mod">
          <ac:chgData name="Simon Prince" userId="fcc015fbc7a3e533" providerId="LiveId" clId="{50E0D5BE-75B0-924A-BC35-AF9757FA5B3C}" dt="2022-10-04T14:28:08.773" v="3369" actId="478"/>
          <ac:picMkLst>
            <pc:docMk/>
            <pc:sldMk cId="687584057" sldId="327"/>
            <ac:picMk id="5" creationId="{27C69412-3272-11F4-D546-7F75BE9509DD}"/>
          </ac:picMkLst>
        </pc:picChg>
        <pc:picChg chg="add mod">
          <ac:chgData name="Simon Prince" userId="fcc015fbc7a3e533" providerId="LiveId" clId="{50E0D5BE-75B0-924A-BC35-AF9757FA5B3C}" dt="2022-10-04T14:25:51.911" v="3322" actId="1037"/>
          <ac:picMkLst>
            <pc:docMk/>
            <pc:sldMk cId="687584057" sldId="327"/>
            <ac:picMk id="8" creationId="{F70D85D6-9749-40C3-070C-1537B4692BD1}"/>
          </ac:picMkLst>
        </pc:picChg>
        <pc:picChg chg="add mod">
          <ac:chgData name="Simon Prince" userId="fcc015fbc7a3e533" providerId="LiveId" clId="{50E0D5BE-75B0-924A-BC35-AF9757FA5B3C}" dt="2022-10-04T14:25:49.505" v="3314" actId="1076"/>
          <ac:picMkLst>
            <pc:docMk/>
            <pc:sldMk cId="687584057" sldId="327"/>
            <ac:picMk id="9" creationId="{AE34188D-4414-A826-B6A6-7831AABA13A3}"/>
          </ac:picMkLst>
        </pc:picChg>
        <pc:picChg chg="add del mod">
          <ac:chgData name="Simon Prince" userId="fcc015fbc7a3e533" providerId="LiveId" clId="{50E0D5BE-75B0-924A-BC35-AF9757FA5B3C}" dt="2022-10-04T14:26:35.984" v="3342" actId="478"/>
          <ac:picMkLst>
            <pc:docMk/>
            <pc:sldMk cId="687584057" sldId="327"/>
            <ac:picMk id="10" creationId="{8ADCDB2A-D629-828C-5689-26921CEBBCD7}"/>
          </ac:picMkLst>
        </pc:picChg>
        <pc:picChg chg="add mod">
          <ac:chgData name="Simon Prince" userId="fcc015fbc7a3e533" providerId="LiveId" clId="{50E0D5BE-75B0-924A-BC35-AF9757FA5B3C}" dt="2022-10-04T14:26:30.041" v="3340"/>
          <ac:picMkLst>
            <pc:docMk/>
            <pc:sldMk cId="687584057" sldId="327"/>
            <ac:picMk id="11" creationId="{C1727F1D-3FC2-DBA1-988E-54725BD879C4}"/>
          </ac:picMkLst>
        </pc:picChg>
        <pc:picChg chg="add mod modCrop">
          <ac:chgData name="Simon Prince" userId="fcc015fbc7a3e533" providerId="LiveId" clId="{50E0D5BE-75B0-924A-BC35-AF9757FA5B3C}" dt="2022-10-04T14:28:24.575" v="3372" actId="732"/>
          <ac:picMkLst>
            <pc:docMk/>
            <pc:sldMk cId="687584057" sldId="327"/>
            <ac:picMk id="12" creationId="{D6A6AFD9-AD2F-EA5D-90A9-DD06AD0F2CD0}"/>
          </ac:picMkLst>
        </pc:picChg>
        <pc:picChg chg="add del mod">
          <ac:chgData name="Simon Prince" userId="fcc015fbc7a3e533" providerId="LiveId" clId="{50E0D5BE-75B0-924A-BC35-AF9757FA5B3C}" dt="2022-10-04T14:28:14.070" v="3371" actId="478"/>
          <ac:picMkLst>
            <pc:docMk/>
            <pc:sldMk cId="687584057" sldId="327"/>
            <ac:picMk id="13" creationId="{64084161-2956-2880-D1DD-F2267E361682}"/>
          </ac:picMkLst>
        </pc:picChg>
      </pc:sldChg>
      <pc:sldChg chg="addSp delSp modSp new mod">
        <pc:chgData name="Simon Prince" userId="fcc015fbc7a3e533" providerId="LiveId" clId="{50E0D5BE-75B0-924A-BC35-AF9757FA5B3C}" dt="2022-10-04T16:15:59.724" v="3500" actId="1036"/>
        <pc:sldMkLst>
          <pc:docMk/>
          <pc:sldMk cId="2080985615" sldId="328"/>
        </pc:sldMkLst>
        <pc:spChg chg="mod">
          <ac:chgData name="Simon Prince" userId="fcc015fbc7a3e533" providerId="LiveId" clId="{50E0D5BE-75B0-924A-BC35-AF9757FA5B3C}" dt="2022-10-04T14:29:43.028" v="3424" actId="20577"/>
          <ac:spMkLst>
            <pc:docMk/>
            <pc:sldMk cId="2080985615" sldId="328"/>
            <ac:spMk id="2" creationId="{40A8AFB8-6F8E-A4A5-80DE-D08E3A3F6458}"/>
          </ac:spMkLst>
        </pc:spChg>
        <pc:spChg chg="del">
          <ac:chgData name="Simon Prince" userId="fcc015fbc7a3e533" providerId="LiveId" clId="{50E0D5BE-75B0-924A-BC35-AF9757FA5B3C}" dt="2022-10-04T16:13:08.410" v="3426"/>
          <ac:spMkLst>
            <pc:docMk/>
            <pc:sldMk cId="2080985615" sldId="328"/>
            <ac:spMk id="3" creationId="{DCC90D8E-5AB9-4E2E-405C-9CD8BC9536C9}"/>
          </ac:spMkLst>
        </pc:spChg>
        <pc:spChg chg="add mod">
          <ac:chgData name="Simon Prince" userId="fcc015fbc7a3e533" providerId="LiveId" clId="{50E0D5BE-75B0-924A-BC35-AF9757FA5B3C}" dt="2022-10-04T16:15:10.362" v="3464" actId="20577"/>
          <ac:spMkLst>
            <pc:docMk/>
            <pc:sldMk cId="2080985615" sldId="328"/>
            <ac:spMk id="8" creationId="{6BB6E1A4-E962-143E-24EA-0EA90A94EA0B}"/>
          </ac:spMkLst>
        </pc:spChg>
        <pc:spChg chg="add del mod">
          <ac:chgData name="Simon Prince" userId="fcc015fbc7a3e533" providerId="LiveId" clId="{50E0D5BE-75B0-924A-BC35-AF9757FA5B3C}" dt="2022-10-04T16:15:47.349" v="3489" actId="478"/>
          <ac:spMkLst>
            <pc:docMk/>
            <pc:sldMk cId="2080985615" sldId="328"/>
            <ac:spMk id="10" creationId="{675AB065-D06B-9FC3-DCD9-751AAE3C4ADB}"/>
          </ac:spMkLst>
        </pc:spChg>
        <pc:picChg chg="add del mod">
          <ac:chgData name="Simon Prince" userId="fcc015fbc7a3e533" providerId="LiveId" clId="{50E0D5BE-75B0-924A-BC35-AF9757FA5B3C}" dt="2022-10-04T16:15:23.427" v="3483" actId="21"/>
          <ac:picMkLst>
            <pc:docMk/>
            <pc:sldMk cId="2080985615" sldId="328"/>
            <ac:picMk id="4" creationId="{EBE02CE0-8D2A-E4E7-0994-CADC16C49EF9}"/>
          </ac:picMkLst>
        </pc:picChg>
        <pc:picChg chg="add del mod">
          <ac:chgData name="Simon Prince" userId="fcc015fbc7a3e533" providerId="LiveId" clId="{50E0D5BE-75B0-924A-BC35-AF9757FA5B3C}" dt="2022-10-04T16:15:23.427" v="3483" actId="21"/>
          <ac:picMkLst>
            <pc:docMk/>
            <pc:sldMk cId="2080985615" sldId="328"/>
            <ac:picMk id="5" creationId="{E100EC25-4E0E-A0B7-D8C6-26DE7322C82C}"/>
          </ac:picMkLst>
        </pc:picChg>
        <pc:picChg chg="add mod">
          <ac:chgData name="Simon Prince" userId="fcc015fbc7a3e533" providerId="LiveId" clId="{50E0D5BE-75B0-924A-BC35-AF9757FA5B3C}" dt="2022-10-04T16:15:53.470" v="3491" actId="1035"/>
          <ac:picMkLst>
            <pc:docMk/>
            <pc:sldMk cId="2080985615" sldId="328"/>
            <ac:picMk id="7" creationId="{4175B58B-B8D7-0714-EB15-2041C4AD484B}"/>
          </ac:picMkLst>
        </pc:picChg>
        <pc:picChg chg="add mod">
          <ac:chgData name="Simon Prince" userId="fcc015fbc7a3e533" providerId="LiveId" clId="{50E0D5BE-75B0-924A-BC35-AF9757FA5B3C}" dt="2022-10-04T16:15:59.724" v="3500" actId="1036"/>
          <ac:picMkLst>
            <pc:docMk/>
            <pc:sldMk cId="2080985615" sldId="328"/>
            <ac:picMk id="11" creationId="{F9889DCB-F5F3-B114-FD6D-8746764210C6}"/>
          </ac:picMkLst>
        </pc:picChg>
        <pc:picChg chg="add mod">
          <ac:chgData name="Simon Prince" userId="fcc015fbc7a3e533" providerId="LiveId" clId="{50E0D5BE-75B0-924A-BC35-AF9757FA5B3C}" dt="2022-10-04T16:15:59.724" v="3500" actId="1036"/>
          <ac:picMkLst>
            <pc:docMk/>
            <pc:sldMk cId="2080985615" sldId="328"/>
            <ac:picMk id="12" creationId="{49D535C9-4A76-B1BB-165E-5BE9F2E8F51B}"/>
          </ac:picMkLst>
        </pc:picChg>
      </pc:sldChg>
      <pc:sldChg chg="addSp delSp modSp new del mod">
        <pc:chgData name="Simon Prince" userId="fcc015fbc7a3e533" providerId="LiveId" clId="{50E0D5BE-75B0-924A-BC35-AF9757FA5B3C}" dt="2022-10-04T17:01:25.255" v="3653" actId="2696"/>
        <pc:sldMkLst>
          <pc:docMk/>
          <pc:sldMk cId="882698840" sldId="329"/>
        </pc:sldMkLst>
        <pc:spChg chg="del mod">
          <ac:chgData name="Simon Prince" userId="fcc015fbc7a3e533" providerId="LiveId" clId="{50E0D5BE-75B0-924A-BC35-AF9757FA5B3C}" dt="2022-10-04T16:59:33.721" v="3566" actId="478"/>
          <ac:spMkLst>
            <pc:docMk/>
            <pc:sldMk cId="882698840" sldId="329"/>
            <ac:spMk id="2" creationId="{916CCAB6-18D3-1609-7FB9-934D11382827}"/>
          </ac:spMkLst>
        </pc:spChg>
        <pc:spChg chg="del mod">
          <ac:chgData name="Simon Prince" userId="fcc015fbc7a3e533" providerId="LiveId" clId="{50E0D5BE-75B0-924A-BC35-AF9757FA5B3C}" dt="2022-10-04T16:59:49.521" v="3597" actId="478"/>
          <ac:spMkLst>
            <pc:docMk/>
            <pc:sldMk cId="882698840" sldId="329"/>
            <ac:spMk id="3" creationId="{D967896C-83B1-FD5E-E6E3-F266CD4CD7C2}"/>
          </ac:spMkLst>
        </pc:spChg>
        <pc:spChg chg="add del mod">
          <ac:chgData name="Simon Prince" userId="fcc015fbc7a3e533" providerId="LiveId" clId="{50E0D5BE-75B0-924A-BC35-AF9757FA5B3C}" dt="2022-10-04T16:59:47.262" v="3596" actId="478"/>
          <ac:spMkLst>
            <pc:docMk/>
            <pc:sldMk cId="882698840" sldId="329"/>
            <ac:spMk id="15" creationId="{6999E2D6-3A38-6D71-7145-FECC4FD85746}"/>
          </ac:spMkLst>
        </pc:spChg>
        <pc:picChg chg="add mod">
          <ac:chgData name="Simon Prince" userId="fcc015fbc7a3e533" providerId="LiveId" clId="{50E0D5BE-75B0-924A-BC35-AF9757FA5B3C}" dt="2022-10-04T17:00:01.691" v="3625" actId="1035"/>
          <ac:picMkLst>
            <pc:docMk/>
            <pc:sldMk cId="882698840" sldId="329"/>
            <ac:picMk id="4" creationId="{C8C3B3D6-682E-5319-78C3-C01F02C76EEC}"/>
          </ac:picMkLst>
        </pc:picChg>
        <pc:picChg chg="add mod">
          <ac:chgData name="Simon Prince" userId="fcc015fbc7a3e533" providerId="LiveId" clId="{50E0D5BE-75B0-924A-BC35-AF9757FA5B3C}" dt="2022-10-04T17:00:01.691" v="3625" actId="1035"/>
          <ac:picMkLst>
            <pc:docMk/>
            <pc:sldMk cId="882698840" sldId="329"/>
            <ac:picMk id="5" creationId="{14672D4D-E8BC-3401-0F24-39D0058CC9BA}"/>
          </ac:picMkLst>
        </pc:picChg>
        <pc:picChg chg="add del mod">
          <ac:chgData name="Simon Prince" userId="fcc015fbc7a3e533" providerId="LiveId" clId="{50E0D5BE-75B0-924A-BC35-AF9757FA5B3C}" dt="2022-10-04T16:58:03.401" v="3531" actId="21"/>
          <ac:picMkLst>
            <pc:docMk/>
            <pc:sldMk cId="882698840" sldId="329"/>
            <ac:picMk id="6" creationId="{017696FD-50D1-89E8-360E-68BE6158A3F0}"/>
          </ac:picMkLst>
        </pc:picChg>
        <pc:picChg chg="add del mod">
          <ac:chgData name="Simon Prince" userId="fcc015fbc7a3e533" providerId="LiveId" clId="{50E0D5BE-75B0-924A-BC35-AF9757FA5B3C}" dt="2022-10-04T16:58:06.477" v="3542" actId="21"/>
          <ac:picMkLst>
            <pc:docMk/>
            <pc:sldMk cId="882698840" sldId="329"/>
            <ac:picMk id="7" creationId="{20920BCD-5717-24B8-51E3-F13F6B6FE74F}"/>
          </ac:picMkLst>
        </pc:picChg>
        <pc:picChg chg="add del mod">
          <ac:chgData name="Simon Prince" userId="fcc015fbc7a3e533" providerId="LiveId" clId="{50E0D5BE-75B0-924A-BC35-AF9757FA5B3C}" dt="2022-10-04T16:58:08.804" v="3546" actId="21"/>
          <ac:picMkLst>
            <pc:docMk/>
            <pc:sldMk cId="882698840" sldId="329"/>
            <ac:picMk id="8" creationId="{B8E8FC5E-AE9C-168F-E6A0-9C511941AD00}"/>
          </ac:picMkLst>
        </pc:picChg>
        <pc:picChg chg="add del mod">
          <ac:chgData name="Simon Prince" userId="fcc015fbc7a3e533" providerId="LiveId" clId="{50E0D5BE-75B0-924A-BC35-AF9757FA5B3C}" dt="2022-10-04T16:58:11.186" v="3550" actId="21"/>
          <ac:picMkLst>
            <pc:docMk/>
            <pc:sldMk cId="882698840" sldId="329"/>
            <ac:picMk id="9" creationId="{A36B3BCF-712B-5A7B-4F00-1CDE65D8E9CC}"/>
          </ac:picMkLst>
        </pc:picChg>
        <pc:picChg chg="add mod">
          <ac:chgData name="Simon Prince" userId="fcc015fbc7a3e533" providerId="LiveId" clId="{50E0D5BE-75B0-924A-BC35-AF9757FA5B3C}" dt="2022-10-04T17:00:01.691" v="3625" actId="1035"/>
          <ac:picMkLst>
            <pc:docMk/>
            <pc:sldMk cId="882698840" sldId="329"/>
            <ac:picMk id="10" creationId="{B47A6833-D5E2-B08C-07B0-30684D270A60}"/>
          </ac:picMkLst>
        </pc:picChg>
        <pc:picChg chg="add del mod">
          <ac:chgData name="Simon Prince" userId="fcc015fbc7a3e533" providerId="LiveId" clId="{50E0D5BE-75B0-924A-BC35-AF9757FA5B3C}" dt="2022-10-04T16:58:14.558" v="3555" actId="21"/>
          <ac:picMkLst>
            <pc:docMk/>
            <pc:sldMk cId="882698840" sldId="329"/>
            <ac:picMk id="11" creationId="{C4166263-1C57-90E3-1056-A496DB7786EF}"/>
          </ac:picMkLst>
        </pc:picChg>
        <pc:picChg chg="add del mod">
          <ac:chgData name="Simon Prince" userId="fcc015fbc7a3e533" providerId="LiveId" clId="{50E0D5BE-75B0-924A-BC35-AF9757FA5B3C}" dt="2022-10-04T16:58:16.529" v="3557"/>
          <ac:picMkLst>
            <pc:docMk/>
            <pc:sldMk cId="882698840" sldId="329"/>
            <ac:picMk id="12" creationId="{B1222A33-6EC5-39B6-51E3-AC93B2DEBF93}"/>
          </ac:picMkLst>
        </pc:picChg>
        <pc:picChg chg="add mod">
          <ac:chgData name="Simon Prince" userId="fcc015fbc7a3e533" providerId="LiveId" clId="{50E0D5BE-75B0-924A-BC35-AF9757FA5B3C}" dt="2022-10-04T17:00:01.691" v="3625" actId="1035"/>
          <ac:picMkLst>
            <pc:docMk/>
            <pc:sldMk cId="882698840" sldId="329"/>
            <ac:picMk id="13" creationId="{4567E1D0-F889-D349-2AB5-55DF5E6F3678}"/>
          </ac:picMkLst>
        </pc:picChg>
        <pc:picChg chg="add mod">
          <ac:chgData name="Simon Prince" userId="fcc015fbc7a3e533" providerId="LiveId" clId="{50E0D5BE-75B0-924A-BC35-AF9757FA5B3C}" dt="2022-10-04T17:00:09.451" v="3627"/>
          <ac:picMkLst>
            <pc:docMk/>
            <pc:sldMk cId="882698840" sldId="329"/>
            <ac:picMk id="16" creationId="{6C4B46BF-C364-AD64-33A5-488DD44810CC}"/>
          </ac:picMkLst>
        </pc:picChg>
      </pc:sldChg>
      <pc:sldChg chg="addSp delSp modSp new mod">
        <pc:chgData name="Simon Prince" userId="fcc015fbc7a3e533" providerId="LiveId" clId="{50E0D5BE-75B0-924A-BC35-AF9757FA5B3C}" dt="2022-10-04T18:44:25.893" v="4928" actId="114"/>
        <pc:sldMkLst>
          <pc:docMk/>
          <pc:sldMk cId="3458928712" sldId="330"/>
        </pc:sldMkLst>
        <pc:spChg chg="mod">
          <ac:chgData name="Simon Prince" userId="fcc015fbc7a3e533" providerId="LiveId" clId="{50E0D5BE-75B0-924A-BC35-AF9757FA5B3C}" dt="2022-10-04T17:27:21.839" v="3859" actId="20577"/>
          <ac:spMkLst>
            <pc:docMk/>
            <pc:sldMk cId="3458928712" sldId="330"/>
            <ac:spMk id="2" creationId="{BEA271E8-0A73-4D3F-AD9E-63CF989FA516}"/>
          </ac:spMkLst>
        </pc:spChg>
        <pc:spChg chg="add del mod">
          <ac:chgData name="Simon Prince" userId="fcc015fbc7a3e533" providerId="LiveId" clId="{50E0D5BE-75B0-924A-BC35-AF9757FA5B3C}" dt="2022-10-04T17:23:10.630" v="3720" actId="478"/>
          <ac:spMkLst>
            <pc:docMk/>
            <pc:sldMk cId="3458928712" sldId="330"/>
            <ac:spMk id="3" creationId="{C10FFDE2-CEB9-B4C5-F97D-458D177683B1}"/>
          </ac:spMkLst>
        </pc:spChg>
        <pc:spChg chg="add del">
          <ac:chgData name="Simon Prince" userId="fcc015fbc7a3e533" providerId="LiveId" clId="{50E0D5BE-75B0-924A-BC35-AF9757FA5B3C}" dt="2022-10-04T17:22:28.022" v="3714" actId="22"/>
          <ac:spMkLst>
            <pc:docMk/>
            <pc:sldMk cId="3458928712" sldId="330"/>
            <ac:spMk id="6" creationId="{69BA5B29-4FFD-12B0-0377-428F2420221F}"/>
          </ac:spMkLst>
        </pc:spChg>
        <pc:spChg chg="add del">
          <ac:chgData name="Simon Prince" userId="fcc015fbc7a3e533" providerId="LiveId" clId="{50E0D5BE-75B0-924A-BC35-AF9757FA5B3C}" dt="2022-10-04T17:23:29.899" v="3722" actId="478"/>
          <ac:spMkLst>
            <pc:docMk/>
            <pc:sldMk cId="3458928712" sldId="330"/>
            <ac:spMk id="8" creationId="{DA191687-428D-133D-FC11-8A1FC570772D}"/>
          </ac:spMkLst>
        </pc:spChg>
        <pc:spChg chg="add del mod">
          <ac:chgData name="Simon Prince" userId="fcc015fbc7a3e533" providerId="LiveId" clId="{50E0D5BE-75B0-924A-BC35-AF9757FA5B3C}" dt="2022-10-04T17:23:08.200" v="3719" actId="478"/>
          <ac:spMkLst>
            <pc:docMk/>
            <pc:sldMk cId="3458928712" sldId="330"/>
            <ac:spMk id="11" creationId="{4B9FB5E1-DFAD-58EB-13A1-1088286E7B47}"/>
          </ac:spMkLst>
        </pc:spChg>
        <pc:spChg chg="add del mod">
          <ac:chgData name="Simon Prince" userId="fcc015fbc7a3e533" providerId="LiveId" clId="{50E0D5BE-75B0-924A-BC35-AF9757FA5B3C}" dt="2022-10-04T17:25:26.086" v="3772" actId="478"/>
          <ac:spMkLst>
            <pc:docMk/>
            <pc:sldMk cId="3458928712" sldId="330"/>
            <ac:spMk id="13" creationId="{778B3DD5-AA48-3FAE-33A3-D9A8B83D033C}"/>
          </ac:spMkLst>
        </pc:spChg>
        <pc:spChg chg="add del mod">
          <ac:chgData name="Simon Prince" userId="fcc015fbc7a3e533" providerId="LiveId" clId="{50E0D5BE-75B0-924A-BC35-AF9757FA5B3C}" dt="2022-10-04T17:24:55.665" v="3760"/>
          <ac:spMkLst>
            <pc:docMk/>
            <pc:sldMk cId="3458928712" sldId="330"/>
            <ac:spMk id="14" creationId="{B6916833-4D22-AE8A-619B-9EF8575BC6F4}"/>
          </ac:spMkLst>
        </pc:spChg>
        <pc:spChg chg="add mod">
          <ac:chgData name="Simon Prince" userId="fcc015fbc7a3e533" providerId="LiveId" clId="{50E0D5BE-75B0-924A-BC35-AF9757FA5B3C}" dt="2022-10-04T18:44:25.893" v="4928" actId="114"/>
          <ac:spMkLst>
            <pc:docMk/>
            <pc:sldMk cId="3458928712" sldId="330"/>
            <ac:spMk id="16" creationId="{DA0F21DD-2649-F1BD-A6EE-271F15D6B65A}"/>
          </ac:spMkLst>
        </pc:spChg>
        <pc:spChg chg="add mod">
          <ac:chgData name="Simon Prince" userId="fcc015fbc7a3e533" providerId="LiveId" clId="{50E0D5BE-75B0-924A-BC35-AF9757FA5B3C}" dt="2022-10-04T17:28:16.753" v="3931" actId="1036"/>
          <ac:spMkLst>
            <pc:docMk/>
            <pc:sldMk cId="3458928712" sldId="330"/>
            <ac:spMk id="19" creationId="{FFBED976-F4E2-B4C9-98A3-3F2A4EA9D71D}"/>
          </ac:spMkLst>
        </pc:spChg>
        <pc:picChg chg="add del mod">
          <ac:chgData name="Simon Prince" userId="fcc015fbc7a3e533" providerId="LiveId" clId="{50E0D5BE-75B0-924A-BC35-AF9757FA5B3C}" dt="2022-10-04T17:24:10.989" v="3751" actId="21"/>
          <ac:picMkLst>
            <pc:docMk/>
            <pc:sldMk cId="3458928712" sldId="330"/>
            <ac:picMk id="4" creationId="{4711A95E-F605-ECE4-D8DD-6D57F5B2A555}"/>
          </ac:picMkLst>
        </pc:picChg>
        <pc:picChg chg="add del">
          <ac:chgData name="Simon Prince" userId="fcc015fbc7a3e533" providerId="LiveId" clId="{50E0D5BE-75B0-924A-BC35-AF9757FA5B3C}" dt="2022-10-04T17:24:10.989" v="3751" actId="21"/>
          <ac:picMkLst>
            <pc:docMk/>
            <pc:sldMk cId="3458928712" sldId="330"/>
            <ac:picMk id="9" creationId="{7132638A-C47E-C734-613E-B7AA604B92BD}"/>
          </ac:picMkLst>
        </pc:picChg>
        <pc:picChg chg="add del mod">
          <ac:chgData name="Simon Prince" userId="fcc015fbc7a3e533" providerId="LiveId" clId="{50E0D5BE-75B0-924A-BC35-AF9757FA5B3C}" dt="2022-10-04T17:24:55.665" v="3760"/>
          <ac:picMkLst>
            <pc:docMk/>
            <pc:sldMk cId="3458928712" sldId="330"/>
            <ac:picMk id="15" creationId="{2F261FE8-2D7C-2C4C-C1C7-39110B9F6D67}"/>
          </ac:picMkLst>
        </pc:picChg>
        <pc:picChg chg="add mod">
          <ac:chgData name="Simon Prince" userId="fcc015fbc7a3e533" providerId="LiveId" clId="{50E0D5BE-75B0-924A-BC35-AF9757FA5B3C}" dt="2022-10-04T17:26:56.381" v="3814" actId="1036"/>
          <ac:picMkLst>
            <pc:docMk/>
            <pc:sldMk cId="3458928712" sldId="330"/>
            <ac:picMk id="17" creationId="{4F9E7A2B-826F-AF75-00D9-CBCD6AB62713}"/>
          </ac:picMkLst>
        </pc:picChg>
        <pc:picChg chg="add mod">
          <ac:chgData name="Simon Prince" userId="fcc015fbc7a3e533" providerId="LiveId" clId="{50E0D5BE-75B0-924A-BC35-AF9757FA5B3C}" dt="2022-10-04T17:26:59.004" v="3818" actId="1036"/>
          <ac:picMkLst>
            <pc:docMk/>
            <pc:sldMk cId="3458928712" sldId="330"/>
            <ac:picMk id="18" creationId="{02BE62E8-FF16-590C-73C5-05ECD67271F0}"/>
          </ac:picMkLst>
        </pc:picChg>
        <pc:picChg chg="add mod">
          <ac:chgData name="Simon Prince" userId="fcc015fbc7a3e533" providerId="LiveId" clId="{50E0D5BE-75B0-924A-BC35-AF9757FA5B3C}" dt="2022-10-04T17:28:01.816" v="3873" actId="1076"/>
          <ac:picMkLst>
            <pc:docMk/>
            <pc:sldMk cId="3458928712" sldId="330"/>
            <ac:picMk id="21" creationId="{4136FA96-F98F-15C0-C56D-ACA92698B22D}"/>
          </ac:picMkLst>
        </pc:picChg>
      </pc:sldChg>
      <pc:sldChg chg="addSp modSp add mod">
        <pc:chgData name="Simon Prince" userId="fcc015fbc7a3e533" providerId="LiveId" clId="{50E0D5BE-75B0-924A-BC35-AF9757FA5B3C}" dt="2022-10-04T14:29:38.532" v="3418" actId="20577"/>
        <pc:sldMkLst>
          <pc:docMk/>
          <pc:sldMk cId="2051470858" sldId="331"/>
        </pc:sldMkLst>
        <pc:spChg chg="mod">
          <ac:chgData name="Simon Prince" userId="fcc015fbc7a3e533" providerId="LiveId" clId="{50E0D5BE-75B0-924A-BC35-AF9757FA5B3C}" dt="2022-10-04T14:29:38.532" v="3418" actId="20577"/>
          <ac:spMkLst>
            <pc:docMk/>
            <pc:sldMk cId="2051470858" sldId="331"/>
            <ac:spMk id="2" creationId="{09D11C05-F2D7-B2CE-B66E-71472D9E8FBA}"/>
          </ac:spMkLst>
        </pc:spChg>
        <pc:spChg chg="add mod">
          <ac:chgData name="Simon Prince" userId="fcc015fbc7a3e533" providerId="LiveId" clId="{50E0D5BE-75B0-924A-BC35-AF9757FA5B3C}" dt="2022-10-04T14:28:55.578" v="3377" actId="2085"/>
          <ac:spMkLst>
            <pc:docMk/>
            <pc:sldMk cId="2051470858" sldId="331"/>
            <ac:spMk id="4" creationId="{70B77E62-78E7-04F2-51A7-CB55C8D27DB7}"/>
          </ac:spMkLst>
        </pc:spChg>
        <pc:picChg chg="mod modCrop">
          <ac:chgData name="Simon Prince" userId="fcc015fbc7a3e533" providerId="LiveId" clId="{50E0D5BE-75B0-924A-BC35-AF9757FA5B3C}" dt="2022-10-04T14:28:35.496" v="3374" actId="732"/>
          <ac:picMkLst>
            <pc:docMk/>
            <pc:sldMk cId="2051470858" sldId="331"/>
            <ac:picMk id="5" creationId="{27C69412-3272-11F4-D546-7F75BE9509DD}"/>
          </ac:picMkLst>
        </pc:picChg>
        <pc:picChg chg="mod modCrop">
          <ac:chgData name="Simon Prince" userId="fcc015fbc7a3e533" providerId="LiveId" clId="{50E0D5BE-75B0-924A-BC35-AF9757FA5B3C}" dt="2022-10-04T14:27:00.234" v="3368" actId="1037"/>
          <ac:picMkLst>
            <pc:docMk/>
            <pc:sldMk cId="2051470858" sldId="331"/>
            <ac:picMk id="10" creationId="{8ADCDB2A-D629-828C-5689-26921CEBBCD7}"/>
          </ac:picMkLst>
        </pc:picChg>
      </pc:sldChg>
      <pc:sldChg chg="delSp modSp add mod ord">
        <pc:chgData name="Simon Prince" userId="fcc015fbc7a3e533" providerId="LiveId" clId="{50E0D5BE-75B0-924A-BC35-AF9757FA5B3C}" dt="2022-10-04T14:29:32.907" v="3415" actId="20577"/>
        <pc:sldMkLst>
          <pc:docMk/>
          <pc:sldMk cId="3320570392" sldId="332"/>
        </pc:sldMkLst>
        <pc:spChg chg="mod">
          <ac:chgData name="Simon Prince" userId="fcc015fbc7a3e533" providerId="LiveId" clId="{50E0D5BE-75B0-924A-BC35-AF9757FA5B3C}" dt="2022-10-04T14:29:32.907" v="3415" actId="20577"/>
          <ac:spMkLst>
            <pc:docMk/>
            <pc:sldMk cId="3320570392" sldId="332"/>
            <ac:spMk id="2" creationId="{09D11C05-F2D7-B2CE-B66E-71472D9E8FBA}"/>
          </ac:spMkLst>
        </pc:spChg>
        <pc:picChg chg="del">
          <ac:chgData name="Simon Prince" userId="fcc015fbc7a3e533" providerId="LiveId" clId="{50E0D5BE-75B0-924A-BC35-AF9757FA5B3C}" dt="2022-10-04T14:29:05.603" v="3379" actId="478"/>
          <ac:picMkLst>
            <pc:docMk/>
            <pc:sldMk cId="3320570392" sldId="332"/>
            <ac:picMk id="12" creationId="{D6A6AFD9-AD2F-EA5D-90A9-DD06AD0F2CD0}"/>
          </ac:picMkLst>
        </pc:picChg>
      </pc:sldChg>
      <pc:sldChg chg="addSp delSp modSp add mod">
        <pc:chgData name="Simon Prince" userId="fcc015fbc7a3e533" providerId="LiveId" clId="{50E0D5BE-75B0-924A-BC35-AF9757FA5B3C}" dt="2022-10-04T17:25:16.625" v="3769" actId="478"/>
        <pc:sldMkLst>
          <pc:docMk/>
          <pc:sldMk cId="3577293674" sldId="333"/>
        </pc:sldMkLst>
        <pc:picChg chg="add del mod">
          <ac:chgData name="Simon Prince" userId="fcc015fbc7a3e533" providerId="LiveId" clId="{50E0D5BE-75B0-924A-BC35-AF9757FA5B3C}" dt="2022-10-04T16:15:40.905" v="3487" actId="21"/>
          <ac:picMkLst>
            <pc:docMk/>
            <pc:sldMk cId="3577293674" sldId="333"/>
            <ac:picMk id="6" creationId="{11C786F2-3BE4-5182-03CC-255FF9492A20}"/>
          </ac:picMkLst>
        </pc:picChg>
        <pc:picChg chg="add del mod">
          <ac:chgData name="Simon Prince" userId="fcc015fbc7a3e533" providerId="LiveId" clId="{50E0D5BE-75B0-924A-BC35-AF9757FA5B3C}" dt="2022-10-04T16:15:40.905" v="3487" actId="21"/>
          <ac:picMkLst>
            <pc:docMk/>
            <pc:sldMk cId="3577293674" sldId="333"/>
            <ac:picMk id="7" creationId="{6317B22B-BF84-EA49-7131-A12FC77E23E5}"/>
          </ac:picMkLst>
        </pc:picChg>
        <pc:picChg chg="add del mod">
          <ac:chgData name="Simon Prince" userId="fcc015fbc7a3e533" providerId="LiveId" clId="{50E0D5BE-75B0-924A-BC35-AF9757FA5B3C}" dt="2022-10-04T17:25:16.625" v="3769" actId="478"/>
          <ac:picMkLst>
            <pc:docMk/>
            <pc:sldMk cId="3577293674" sldId="333"/>
            <ac:picMk id="11" creationId="{0102ECAD-14FE-98FB-8CAF-E48C33EE0A50}"/>
          </ac:picMkLst>
        </pc:picChg>
        <pc:picChg chg="add del mod">
          <ac:chgData name="Simon Prince" userId="fcc015fbc7a3e533" providerId="LiveId" clId="{50E0D5BE-75B0-924A-BC35-AF9757FA5B3C}" dt="2022-10-04T17:25:15.585" v="3768" actId="478"/>
          <ac:picMkLst>
            <pc:docMk/>
            <pc:sldMk cId="3577293674" sldId="333"/>
            <ac:picMk id="12" creationId="{50F90AE0-6D47-E347-FD52-66640AA2E110}"/>
          </ac:picMkLst>
        </pc:picChg>
      </pc:sldChg>
      <pc:sldChg chg="delSp modSp add mod">
        <pc:chgData name="Simon Prince" userId="fcc015fbc7a3e533" providerId="LiveId" clId="{50E0D5BE-75B0-924A-BC35-AF9757FA5B3C}" dt="2022-10-04T17:03:09.072" v="3684" actId="478"/>
        <pc:sldMkLst>
          <pc:docMk/>
          <pc:sldMk cId="1226694355" sldId="334"/>
        </pc:sldMkLst>
        <pc:picChg chg="mod">
          <ac:chgData name="Simon Prince" userId="fcc015fbc7a3e533" providerId="LiveId" clId="{50E0D5BE-75B0-924A-BC35-AF9757FA5B3C}" dt="2022-10-04T17:02:54.841" v="3682" actId="171"/>
          <ac:picMkLst>
            <pc:docMk/>
            <pc:sldMk cId="1226694355" sldId="334"/>
            <ac:picMk id="4" creationId="{C8C3B3D6-682E-5319-78C3-C01F02C76EEC}"/>
          </ac:picMkLst>
        </pc:picChg>
        <pc:picChg chg="mod">
          <ac:chgData name="Simon Prince" userId="fcc015fbc7a3e533" providerId="LiveId" clId="{50E0D5BE-75B0-924A-BC35-AF9757FA5B3C}" dt="2022-10-04T17:03:04.722" v="3683" actId="555"/>
          <ac:picMkLst>
            <pc:docMk/>
            <pc:sldMk cId="1226694355" sldId="334"/>
            <ac:picMk id="5" creationId="{14672D4D-E8BC-3401-0F24-39D0058CC9BA}"/>
          </ac:picMkLst>
        </pc:picChg>
        <pc:picChg chg="del mod">
          <ac:chgData name="Simon Prince" userId="fcc015fbc7a3e533" providerId="LiveId" clId="{50E0D5BE-75B0-924A-BC35-AF9757FA5B3C}" dt="2022-10-04T17:02:26.320" v="3678" actId="478"/>
          <ac:picMkLst>
            <pc:docMk/>
            <pc:sldMk cId="1226694355" sldId="334"/>
            <ac:picMk id="10" creationId="{B47A6833-D5E2-B08C-07B0-30684D270A60}"/>
          </ac:picMkLst>
        </pc:picChg>
        <pc:picChg chg="del mod">
          <ac:chgData name="Simon Prince" userId="fcc015fbc7a3e533" providerId="LiveId" clId="{50E0D5BE-75B0-924A-BC35-AF9757FA5B3C}" dt="2022-10-04T17:03:09.072" v="3684" actId="478"/>
          <ac:picMkLst>
            <pc:docMk/>
            <pc:sldMk cId="1226694355" sldId="334"/>
            <ac:picMk id="13" creationId="{4567E1D0-F889-D349-2AB5-55DF5E6F3678}"/>
          </ac:picMkLst>
        </pc:picChg>
      </pc:sldChg>
      <pc:sldChg chg="addSp delSp modSp add mod">
        <pc:chgData name="Simon Prince" userId="fcc015fbc7a3e533" providerId="LiveId" clId="{50E0D5BE-75B0-924A-BC35-AF9757FA5B3C}" dt="2022-10-04T17:29:30.556" v="3933" actId="478"/>
        <pc:sldMkLst>
          <pc:docMk/>
          <pc:sldMk cId="3429536258" sldId="335"/>
        </pc:sldMkLst>
        <pc:spChg chg="add del mod">
          <ac:chgData name="Simon Prince" userId="fcc015fbc7a3e533" providerId="LiveId" clId="{50E0D5BE-75B0-924A-BC35-AF9757FA5B3C}" dt="2022-10-04T17:29:30.556" v="3933" actId="478"/>
          <ac:spMkLst>
            <pc:docMk/>
            <pc:sldMk cId="3429536258" sldId="335"/>
            <ac:spMk id="2" creationId="{5D4A0186-5780-EB5D-A570-DB9616490D33}"/>
          </ac:spMkLst>
        </pc:spChg>
        <pc:picChg chg="del">
          <ac:chgData name="Simon Prince" userId="fcc015fbc7a3e533" providerId="LiveId" clId="{50E0D5BE-75B0-924A-BC35-AF9757FA5B3C}" dt="2022-10-04T17:02:01.293" v="3676" actId="478"/>
          <ac:picMkLst>
            <pc:docMk/>
            <pc:sldMk cId="3429536258" sldId="335"/>
            <ac:picMk id="4" creationId="{C8C3B3D6-682E-5319-78C3-C01F02C76EEC}"/>
          </ac:picMkLst>
        </pc:picChg>
        <pc:picChg chg="del">
          <ac:chgData name="Simon Prince" userId="fcc015fbc7a3e533" providerId="LiveId" clId="{50E0D5BE-75B0-924A-BC35-AF9757FA5B3C}" dt="2022-10-04T17:01:52.570" v="3674" actId="478"/>
          <ac:picMkLst>
            <pc:docMk/>
            <pc:sldMk cId="3429536258" sldId="335"/>
            <ac:picMk id="5" creationId="{14672D4D-E8BC-3401-0F24-39D0058CC9BA}"/>
          </ac:picMkLst>
        </pc:picChg>
        <pc:picChg chg="mod">
          <ac:chgData name="Simon Prince" userId="fcc015fbc7a3e533" providerId="LiveId" clId="{50E0D5BE-75B0-924A-BC35-AF9757FA5B3C}" dt="2022-10-04T17:01:41.249" v="3672" actId="1038"/>
          <ac:picMkLst>
            <pc:docMk/>
            <pc:sldMk cId="3429536258" sldId="335"/>
            <ac:picMk id="10" creationId="{B47A6833-D5E2-B08C-07B0-30684D270A60}"/>
          </ac:picMkLst>
        </pc:picChg>
        <pc:picChg chg="mod">
          <ac:chgData name="Simon Prince" userId="fcc015fbc7a3e533" providerId="LiveId" clId="{50E0D5BE-75B0-924A-BC35-AF9757FA5B3C}" dt="2022-10-04T17:01:59.322" v="3675" actId="171"/>
          <ac:picMkLst>
            <pc:docMk/>
            <pc:sldMk cId="3429536258" sldId="335"/>
            <ac:picMk id="13" creationId="{4567E1D0-F889-D349-2AB5-55DF5E6F3678}"/>
          </ac:picMkLst>
        </pc:picChg>
      </pc:sldChg>
      <pc:sldChg chg="delSp add mod">
        <pc:chgData name="Simon Prince" userId="fcc015fbc7a3e533" providerId="LiveId" clId="{50E0D5BE-75B0-924A-BC35-AF9757FA5B3C}" dt="2022-10-04T17:02:48.199" v="3681" actId="478"/>
        <pc:sldMkLst>
          <pc:docMk/>
          <pc:sldMk cId="2889635973" sldId="336"/>
        </pc:sldMkLst>
        <pc:picChg chg="del">
          <ac:chgData name="Simon Prince" userId="fcc015fbc7a3e533" providerId="LiveId" clId="{50E0D5BE-75B0-924A-BC35-AF9757FA5B3C}" dt="2022-10-04T17:02:48.199" v="3681" actId="478"/>
          <ac:picMkLst>
            <pc:docMk/>
            <pc:sldMk cId="2889635973" sldId="336"/>
            <ac:picMk id="4" creationId="{C8C3B3D6-682E-5319-78C3-C01F02C76EEC}"/>
          </ac:picMkLst>
        </pc:picChg>
      </pc:sldChg>
      <pc:sldChg chg="add">
        <pc:chgData name="Simon Prince" userId="fcc015fbc7a3e533" providerId="LiveId" clId="{50E0D5BE-75B0-924A-BC35-AF9757FA5B3C}" dt="2022-10-04T17:29:09.604" v="3932" actId="2890"/>
        <pc:sldMkLst>
          <pc:docMk/>
          <pc:sldMk cId="3626945400" sldId="337"/>
        </pc:sldMkLst>
      </pc:sldChg>
      <pc:sldChg chg="addSp modSp new mod">
        <pc:chgData name="Simon Prince" userId="fcc015fbc7a3e533" providerId="LiveId" clId="{50E0D5BE-75B0-924A-BC35-AF9757FA5B3C}" dt="2022-10-04T17:31:58.759" v="4054" actId="20577"/>
        <pc:sldMkLst>
          <pc:docMk/>
          <pc:sldMk cId="1586943963" sldId="338"/>
        </pc:sldMkLst>
        <pc:spChg chg="mod">
          <ac:chgData name="Simon Prince" userId="fcc015fbc7a3e533" providerId="LiveId" clId="{50E0D5BE-75B0-924A-BC35-AF9757FA5B3C}" dt="2022-10-04T17:31:58.759" v="4054" actId="20577"/>
          <ac:spMkLst>
            <pc:docMk/>
            <pc:sldMk cId="1586943963" sldId="338"/>
            <ac:spMk id="2" creationId="{C66FC9B2-11CB-2EAC-6F8F-D872726A32F4}"/>
          </ac:spMkLst>
        </pc:spChg>
        <pc:spChg chg="mod">
          <ac:chgData name="Simon Prince" userId="fcc015fbc7a3e533" providerId="LiveId" clId="{50E0D5BE-75B0-924A-BC35-AF9757FA5B3C}" dt="2022-10-04T17:31:20.144" v="3988" actId="20577"/>
          <ac:spMkLst>
            <pc:docMk/>
            <pc:sldMk cId="1586943963" sldId="338"/>
            <ac:spMk id="3" creationId="{F9888A35-5F9E-80E5-1BA7-B3553BF51980}"/>
          </ac:spMkLst>
        </pc:spChg>
        <pc:picChg chg="add mod">
          <ac:chgData name="Simon Prince" userId="fcc015fbc7a3e533" providerId="LiveId" clId="{50E0D5BE-75B0-924A-BC35-AF9757FA5B3C}" dt="2022-10-04T17:31:26.174" v="3991" actId="1076"/>
          <ac:picMkLst>
            <pc:docMk/>
            <pc:sldMk cId="1586943963" sldId="338"/>
            <ac:picMk id="4" creationId="{DD02E200-8A82-937A-C80B-FCB73F7EAB98}"/>
          </ac:picMkLst>
        </pc:picChg>
      </pc:sldChg>
      <pc:sldChg chg="addSp delSp modSp new mod ord">
        <pc:chgData name="Simon Prince" userId="fcc015fbc7a3e533" providerId="LiveId" clId="{50E0D5BE-75B0-924A-BC35-AF9757FA5B3C}" dt="2022-10-04T17:35:46.399" v="4393" actId="20577"/>
        <pc:sldMkLst>
          <pc:docMk/>
          <pc:sldMk cId="492811999" sldId="339"/>
        </pc:sldMkLst>
        <pc:spChg chg="mod">
          <ac:chgData name="Simon Prince" userId="fcc015fbc7a3e533" providerId="LiveId" clId="{50E0D5BE-75B0-924A-BC35-AF9757FA5B3C}" dt="2022-10-04T17:35:46.399" v="4393" actId="20577"/>
          <ac:spMkLst>
            <pc:docMk/>
            <pc:sldMk cId="492811999" sldId="339"/>
            <ac:spMk id="2" creationId="{F5BFE8AD-B450-F2A3-D2ED-9B520AAD3477}"/>
          </ac:spMkLst>
        </pc:spChg>
        <pc:spChg chg="del">
          <ac:chgData name="Simon Prince" userId="fcc015fbc7a3e533" providerId="LiveId" clId="{50E0D5BE-75B0-924A-BC35-AF9757FA5B3C}" dt="2022-10-04T17:31:39.288" v="3993" actId="478"/>
          <ac:spMkLst>
            <pc:docMk/>
            <pc:sldMk cId="492811999" sldId="339"/>
            <ac:spMk id="3" creationId="{31817A0F-A739-19A4-0CE4-83F2C4EB4FF5}"/>
          </ac:spMkLst>
        </pc:spChg>
        <pc:spChg chg="add mod">
          <ac:chgData name="Simon Prince" userId="fcc015fbc7a3e533" providerId="LiveId" clId="{50E0D5BE-75B0-924A-BC35-AF9757FA5B3C}" dt="2022-10-04T17:33:03.159" v="4204" actId="167"/>
          <ac:spMkLst>
            <pc:docMk/>
            <pc:sldMk cId="492811999" sldId="339"/>
            <ac:spMk id="5" creationId="{B81BFA1D-94F2-6AE9-9432-EDEDC64A4FAF}"/>
          </ac:spMkLst>
        </pc:spChg>
        <pc:picChg chg="add mod">
          <ac:chgData name="Simon Prince" userId="fcc015fbc7a3e533" providerId="LiveId" clId="{50E0D5BE-75B0-924A-BC35-AF9757FA5B3C}" dt="2022-10-04T17:33:06.402" v="4219" actId="1036"/>
          <ac:picMkLst>
            <pc:docMk/>
            <pc:sldMk cId="492811999" sldId="339"/>
            <ac:picMk id="4" creationId="{9E4ED1B5-1D2D-302B-F731-FB4E74E65530}"/>
          </ac:picMkLst>
        </pc:picChg>
      </pc:sldChg>
      <pc:sldChg chg="addSp delSp modSp new mod">
        <pc:chgData name="Simon Prince" userId="fcc015fbc7a3e533" providerId="LiveId" clId="{50E0D5BE-75B0-924A-BC35-AF9757FA5B3C}" dt="2022-10-04T17:36:42.528" v="4481" actId="1076"/>
        <pc:sldMkLst>
          <pc:docMk/>
          <pc:sldMk cId="3865275927" sldId="340"/>
        </pc:sldMkLst>
        <pc:spChg chg="mod">
          <ac:chgData name="Simon Prince" userId="fcc015fbc7a3e533" providerId="LiveId" clId="{50E0D5BE-75B0-924A-BC35-AF9757FA5B3C}" dt="2022-10-04T17:33:26.975" v="4260" actId="20577"/>
          <ac:spMkLst>
            <pc:docMk/>
            <pc:sldMk cId="3865275927" sldId="340"/>
            <ac:spMk id="2" creationId="{457206A7-1FD9-BE59-6A64-E74246F84D5A}"/>
          </ac:spMkLst>
        </pc:spChg>
        <pc:spChg chg="mod">
          <ac:chgData name="Simon Prince" userId="fcc015fbc7a3e533" providerId="LiveId" clId="{50E0D5BE-75B0-924A-BC35-AF9757FA5B3C}" dt="2022-10-04T17:36:38.719" v="4478" actId="20577"/>
          <ac:spMkLst>
            <pc:docMk/>
            <pc:sldMk cId="3865275927" sldId="340"/>
            <ac:spMk id="3" creationId="{D1954A39-A1C4-1A13-118B-9A5E10EAE246}"/>
          </ac:spMkLst>
        </pc:spChg>
        <pc:picChg chg="add del mod">
          <ac:chgData name="Simon Prince" userId="fcc015fbc7a3e533" providerId="LiveId" clId="{50E0D5BE-75B0-924A-BC35-AF9757FA5B3C}" dt="2022-10-04T17:36:39.887" v="4479" actId="478"/>
          <ac:picMkLst>
            <pc:docMk/>
            <pc:sldMk cId="3865275927" sldId="340"/>
            <ac:picMk id="5" creationId="{62F77EE4-AEF2-BBA0-07D5-CE29E0E04366}"/>
          </ac:picMkLst>
        </pc:picChg>
        <pc:picChg chg="add mod">
          <ac:chgData name="Simon Prince" userId="fcc015fbc7a3e533" providerId="LiveId" clId="{50E0D5BE-75B0-924A-BC35-AF9757FA5B3C}" dt="2022-10-04T17:36:42.528" v="4481" actId="1076"/>
          <ac:picMkLst>
            <pc:docMk/>
            <pc:sldMk cId="3865275927" sldId="340"/>
            <ac:picMk id="6" creationId="{F9521751-3AA7-C07B-170D-38208917CE51}"/>
          </ac:picMkLst>
        </pc:picChg>
      </pc:sldChg>
      <pc:sldChg chg="addSp modSp add mod">
        <pc:chgData name="Simon Prince" userId="fcc015fbc7a3e533" providerId="LiveId" clId="{50E0D5BE-75B0-924A-BC35-AF9757FA5B3C}" dt="2022-10-04T17:38:41.874" v="4629" actId="1037"/>
        <pc:sldMkLst>
          <pc:docMk/>
          <pc:sldMk cId="1054940152" sldId="341"/>
        </pc:sldMkLst>
        <pc:spChg chg="add mod">
          <ac:chgData name="Simon Prince" userId="fcc015fbc7a3e533" providerId="LiveId" clId="{50E0D5BE-75B0-924A-BC35-AF9757FA5B3C}" dt="2022-10-04T17:38:41.874" v="4629" actId="1037"/>
          <ac:spMkLst>
            <pc:docMk/>
            <pc:sldMk cId="1054940152" sldId="341"/>
            <ac:spMk id="4" creationId="{4A37BABB-6ECA-90BF-7BC1-856411FCEF40}"/>
          </ac:spMkLst>
        </pc:spChg>
        <pc:picChg chg="mod">
          <ac:chgData name="Simon Prince" userId="fcc015fbc7a3e533" providerId="LiveId" clId="{50E0D5BE-75B0-924A-BC35-AF9757FA5B3C}" dt="2022-10-04T17:37:38.918" v="4483" actId="1076"/>
          <ac:picMkLst>
            <pc:docMk/>
            <pc:sldMk cId="1054940152" sldId="341"/>
            <ac:picMk id="5" creationId="{62F77EE4-AEF2-BBA0-07D5-CE29E0E04366}"/>
          </ac:picMkLst>
        </pc:picChg>
      </pc:sldChg>
      <pc:sldChg chg="addSp delSp modSp add mod">
        <pc:chgData name="Simon Prince" userId="fcc015fbc7a3e533" providerId="LiveId" clId="{50E0D5BE-75B0-924A-BC35-AF9757FA5B3C}" dt="2022-10-04T18:53:00.023" v="5404" actId="20577"/>
        <pc:sldMkLst>
          <pc:docMk/>
          <pc:sldMk cId="4001519925" sldId="342"/>
        </pc:sldMkLst>
        <pc:spChg chg="mod">
          <ac:chgData name="Simon Prince" userId="fcc015fbc7a3e533" providerId="LiveId" clId="{50E0D5BE-75B0-924A-BC35-AF9757FA5B3C}" dt="2022-10-04T18:42:18.986" v="4790" actId="20577"/>
          <ac:spMkLst>
            <pc:docMk/>
            <pc:sldMk cId="4001519925" sldId="342"/>
            <ac:spMk id="2" creationId="{457206A7-1FD9-BE59-6A64-E74246F84D5A}"/>
          </ac:spMkLst>
        </pc:spChg>
        <pc:spChg chg="del">
          <ac:chgData name="Simon Prince" userId="fcc015fbc7a3e533" providerId="LiveId" clId="{50E0D5BE-75B0-924A-BC35-AF9757FA5B3C}" dt="2022-10-04T18:41:41.742" v="4779" actId="478"/>
          <ac:spMkLst>
            <pc:docMk/>
            <pc:sldMk cId="4001519925" sldId="342"/>
            <ac:spMk id="3" creationId="{D1954A39-A1C4-1A13-118B-9A5E10EAE246}"/>
          </ac:spMkLst>
        </pc:spChg>
        <pc:spChg chg="del">
          <ac:chgData name="Simon Prince" userId="fcc015fbc7a3e533" providerId="LiveId" clId="{50E0D5BE-75B0-924A-BC35-AF9757FA5B3C}" dt="2022-10-04T18:41:47.521" v="4782" actId="478"/>
          <ac:spMkLst>
            <pc:docMk/>
            <pc:sldMk cId="4001519925" sldId="342"/>
            <ac:spMk id="4" creationId="{4A37BABB-6ECA-90BF-7BC1-856411FCEF40}"/>
          </ac:spMkLst>
        </pc:spChg>
        <pc:spChg chg="add del mod">
          <ac:chgData name="Simon Prince" userId="fcc015fbc7a3e533" providerId="LiveId" clId="{50E0D5BE-75B0-924A-BC35-AF9757FA5B3C}" dt="2022-10-04T18:41:43.945" v="4780" actId="478"/>
          <ac:spMkLst>
            <pc:docMk/>
            <pc:sldMk cId="4001519925" sldId="342"/>
            <ac:spMk id="7" creationId="{2E8BBE10-8D82-7336-EFFF-94A1FDCB70D1}"/>
          </ac:spMkLst>
        </pc:spChg>
        <pc:spChg chg="add del">
          <ac:chgData name="Simon Prince" userId="fcc015fbc7a3e533" providerId="LiveId" clId="{50E0D5BE-75B0-924A-BC35-AF9757FA5B3C}" dt="2022-10-04T18:41:50.470" v="4784" actId="22"/>
          <ac:spMkLst>
            <pc:docMk/>
            <pc:sldMk cId="4001519925" sldId="342"/>
            <ac:spMk id="9" creationId="{44F08DC1-A2E1-0E5E-FA75-7D12D3D4CF99}"/>
          </ac:spMkLst>
        </pc:spChg>
        <pc:spChg chg="add mod">
          <ac:chgData name="Simon Prince" userId="fcc015fbc7a3e533" providerId="LiveId" clId="{50E0D5BE-75B0-924A-BC35-AF9757FA5B3C}" dt="2022-10-04T18:47:40.038" v="5104" actId="167"/>
          <ac:spMkLst>
            <pc:docMk/>
            <pc:sldMk cId="4001519925" sldId="342"/>
            <ac:spMk id="11" creationId="{840E82FB-1938-CFD6-B05E-BFF8EF22A61A}"/>
          </ac:spMkLst>
        </pc:spChg>
        <pc:spChg chg="add mod">
          <ac:chgData name="Simon Prince" userId="fcc015fbc7a3e533" providerId="LiveId" clId="{50E0D5BE-75B0-924A-BC35-AF9757FA5B3C}" dt="2022-10-04T18:53:00.023" v="5404" actId="20577"/>
          <ac:spMkLst>
            <pc:docMk/>
            <pc:sldMk cId="4001519925" sldId="342"/>
            <ac:spMk id="12" creationId="{D63215E6-0543-7891-9392-E9B092CF36B6}"/>
          </ac:spMkLst>
        </pc:spChg>
        <pc:picChg chg="del">
          <ac:chgData name="Simon Prince" userId="fcc015fbc7a3e533" providerId="LiveId" clId="{50E0D5BE-75B0-924A-BC35-AF9757FA5B3C}" dt="2022-10-04T18:41:45.404" v="4781" actId="478"/>
          <ac:picMkLst>
            <pc:docMk/>
            <pc:sldMk cId="4001519925" sldId="342"/>
            <ac:picMk id="5" creationId="{62F77EE4-AEF2-BBA0-07D5-CE29E0E04366}"/>
          </ac:picMkLst>
        </pc:picChg>
        <pc:picChg chg="add mod">
          <ac:chgData name="Simon Prince" userId="fcc015fbc7a3e533" providerId="LiveId" clId="{50E0D5BE-75B0-924A-BC35-AF9757FA5B3C}" dt="2022-10-04T18:47:43.052" v="5117" actId="1036"/>
          <ac:picMkLst>
            <pc:docMk/>
            <pc:sldMk cId="4001519925" sldId="342"/>
            <ac:picMk id="10" creationId="{E47F06EE-A8F3-5D0E-C103-2AB2D1D3B253}"/>
          </ac:picMkLst>
        </pc:picChg>
        <pc:cxnChg chg="add mod">
          <ac:chgData name="Simon Prince" userId="fcc015fbc7a3e533" providerId="LiveId" clId="{50E0D5BE-75B0-924A-BC35-AF9757FA5B3C}" dt="2022-10-04T18:48:48.569" v="5154" actId="14100"/>
          <ac:cxnSpMkLst>
            <pc:docMk/>
            <pc:sldMk cId="4001519925" sldId="342"/>
            <ac:cxnSpMk id="13" creationId="{5B3E4F34-2975-A393-1631-74A156E3A63A}"/>
          </ac:cxnSpMkLst>
        </pc:cxnChg>
      </pc:sldChg>
      <pc:sldChg chg="addSp delSp modSp new mod">
        <pc:chgData name="Simon Prince" userId="fcc015fbc7a3e533" providerId="LiveId" clId="{50E0D5BE-75B0-924A-BC35-AF9757FA5B3C}" dt="2022-10-04T18:50:44.571" v="5381" actId="20577"/>
        <pc:sldMkLst>
          <pc:docMk/>
          <pc:sldMk cId="749112951" sldId="343"/>
        </pc:sldMkLst>
        <pc:spChg chg="mod">
          <ac:chgData name="Simon Prince" userId="fcc015fbc7a3e533" providerId="LiveId" clId="{50E0D5BE-75B0-924A-BC35-AF9757FA5B3C}" dt="2022-10-04T18:46:53.462" v="5096"/>
          <ac:spMkLst>
            <pc:docMk/>
            <pc:sldMk cId="749112951" sldId="343"/>
            <ac:spMk id="2" creationId="{FD1B9AA5-CC24-D606-6DD8-08E0C06BF9C6}"/>
          </ac:spMkLst>
        </pc:spChg>
        <pc:spChg chg="del">
          <ac:chgData name="Simon Prince" userId="fcc015fbc7a3e533" providerId="LiveId" clId="{50E0D5BE-75B0-924A-BC35-AF9757FA5B3C}" dt="2022-10-04T18:47:10.478" v="5097" actId="931"/>
          <ac:spMkLst>
            <pc:docMk/>
            <pc:sldMk cId="749112951" sldId="343"/>
            <ac:spMk id="3" creationId="{05B62153-097C-B226-09EC-D9825BD7E0A0}"/>
          </ac:spMkLst>
        </pc:spChg>
        <pc:spChg chg="add mod">
          <ac:chgData name="Simon Prince" userId="fcc015fbc7a3e533" providerId="LiveId" clId="{50E0D5BE-75B0-924A-BC35-AF9757FA5B3C}" dt="2022-10-04T18:50:22.721" v="5355" actId="20577"/>
          <ac:spMkLst>
            <pc:docMk/>
            <pc:sldMk cId="749112951" sldId="343"/>
            <ac:spMk id="7" creationId="{24A0DF17-9637-3647-98AD-C07ECDE660F8}"/>
          </ac:spMkLst>
        </pc:spChg>
        <pc:spChg chg="add mod">
          <ac:chgData name="Simon Prince" userId="fcc015fbc7a3e533" providerId="LiveId" clId="{50E0D5BE-75B0-924A-BC35-AF9757FA5B3C}" dt="2022-10-04T18:50:25.467" v="5356" actId="20577"/>
          <ac:spMkLst>
            <pc:docMk/>
            <pc:sldMk cId="749112951" sldId="343"/>
            <ac:spMk id="8" creationId="{DD856827-0E65-E4FA-1024-2649ADC71D72}"/>
          </ac:spMkLst>
        </pc:spChg>
        <pc:spChg chg="add mod">
          <ac:chgData name="Simon Prince" userId="fcc015fbc7a3e533" providerId="LiveId" clId="{50E0D5BE-75B0-924A-BC35-AF9757FA5B3C}" dt="2022-10-04T18:50:29.174" v="5360"/>
          <ac:spMkLst>
            <pc:docMk/>
            <pc:sldMk cId="749112951" sldId="343"/>
            <ac:spMk id="9" creationId="{272399EB-CCE5-5789-A9B6-62AD655467B3}"/>
          </ac:spMkLst>
        </pc:spChg>
        <pc:spChg chg="add mod">
          <ac:chgData name="Simon Prince" userId="fcc015fbc7a3e533" providerId="LiveId" clId="{50E0D5BE-75B0-924A-BC35-AF9757FA5B3C}" dt="2022-10-04T18:50:28.975" v="5359"/>
          <ac:spMkLst>
            <pc:docMk/>
            <pc:sldMk cId="749112951" sldId="343"/>
            <ac:spMk id="10" creationId="{C0EA2BF6-5FC4-5F10-EA26-00FDD10E93DA}"/>
          </ac:spMkLst>
        </pc:spChg>
        <pc:spChg chg="add mod">
          <ac:chgData name="Simon Prince" userId="fcc015fbc7a3e533" providerId="LiveId" clId="{50E0D5BE-75B0-924A-BC35-AF9757FA5B3C}" dt="2022-10-04T18:50:44.571" v="5381" actId="20577"/>
          <ac:spMkLst>
            <pc:docMk/>
            <pc:sldMk cId="749112951" sldId="343"/>
            <ac:spMk id="11" creationId="{46C0D4C5-7530-BB0B-F32E-C5B706AC4DBF}"/>
          </ac:spMkLst>
        </pc:spChg>
        <pc:picChg chg="add mod">
          <ac:chgData name="Simon Prince" userId="fcc015fbc7a3e533" providerId="LiveId" clId="{50E0D5BE-75B0-924A-BC35-AF9757FA5B3C}" dt="2022-10-04T18:47:28.761" v="5103" actId="1076"/>
          <ac:picMkLst>
            <pc:docMk/>
            <pc:sldMk cId="749112951" sldId="343"/>
            <ac:picMk id="5" creationId="{9D62A68F-4B20-E0DE-6F40-3240F4301AF3}"/>
          </ac:picMkLst>
        </pc:picChg>
        <pc:picChg chg="add del mod">
          <ac:chgData name="Simon Prince" userId="fcc015fbc7a3e533" providerId="LiveId" clId="{50E0D5BE-75B0-924A-BC35-AF9757FA5B3C}" dt="2022-10-04T18:47:15.556" v="5099" actId="478"/>
          <ac:picMkLst>
            <pc:docMk/>
            <pc:sldMk cId="749112951" sldId="343"/>
            <ac:picMk id="6" creationId="{DFE75696-9D6D-C842-3552-D61EB05D0596}"/>
          </ac:picMkLst>
        </pc:picChg>
      </pc:sldChg>
      <pc:sldChg chg="addSp delSp modSp add mod">
        <pc:chgData name="Simon Prince" userId="fcc015fbc7a3e533" providerId="LiveId" clId="{50E0D5BE-75B0-924A-BC35-AF9757FA5B3C}" dt="2022-10-04T18:59:50.551" v="6006" actId="478"/>
        <pc:sldMkLst>
          <pc:docMk/>
          <pc:sldMk cId="3768341409" sldId="344"/>
        </pc:sldMkLst>
        <pc:spChg chg="mod">
          <ac:chgData name="Simon Prince" userId="fcc015fbc7a3e533" providerId="LiveId" clId="{50E0D5BE-75B0-924A-BC35-AF9757FA5B3C}" dt="2022-10-04T18:50:59.295" v="5394" actId="20577"/>
          <ac:spMkLst>
            <pc:docMk/>
            <pc:sldMk cId="3768341409" sldId="344"/>
            <ac:spMk id="2" creationId="{FD1B9AA5-CC24-D606-6DD8-08E0C06BF9C6}"/>
          </ac:spMkLst>
        </pc:spChg>
        <pc:spChg chg="add del mod">
          <ac:chgData name="Simon Prince" userId="fcc015fbc7a3e533" providerId="LiveId" clId="{50E0D5BE-75B0-924A-BC35-AF9757FA5B3C}" dt="2022-10-04T18:51:50.586" v="5395" actId="931"/>
          <ac:spMkLst>
            <pc:docMk/>
            <pc:sldMk cId="3768341409" sldId="344"/>
            <ac:spMk id="6" creationId="{0DE84B69-F33C-9FE5-C2A2-1CD74A902CB0}"/>
          </ac:spMkLst>
        </pc:spChg>
        <pc:spChg chg="add del mod">
          <ac:chgData name="Simon Prince" userId="fcc015fbc7a3e533" providerId="LiveId" clId="{50E0D5BE-75B0-924A-BC35-AF9757FA5B3C}" dt="2022-10-04T18:52:12.569" v="5397" actId="931"/>
          <ac:spMkLst>
            <pc:docMk/>
            <pc:sldMk cId="3768341409" sldId="344"/>
            <ac:spMk id="10" creationId="{69BBD010-3AD1-0314-3E58-76FA8EE4C283}"/>
          </ac:spMkLst>
        </pc:spChg>
        <pc:spChg chg="add del mod">
          <ac:chgData name="Simon Prince" userId="fcc015fbc7a3e533" providerId="LiveId" clId="{50E0D5BE-75B0-924A-BC35-AF9757FA5B3C}" dt="2022-10-04T18:59:50.551" v="6006" actId="478"/>
          <ac:spMkLst>
            <pc:docMk/>
            <pc:sldMk cId="3768341409" sldId="344"/>
            <ac:spMk id="13" creationId="{EFD174D6-53E5-1AD2-457C-ECCE30D3CE53}"/>
          </ac:spMkLst>
        </pc:spChg>
        <pc:picChg chg="del">
          <ac:chgData name="Simon Prince" userId="fcc015fbc7a3e533" providerId="LiveId" clId="{50E0D5BE-75B0-924A-BC35-AF9757FA5B3C}" dt="2022-10-04T18:50:50.801" v="5382" actId="478"/>
          <ac:picMkLst>
            <pc:docMk/>
            <pc:sldMk cId="3768341409" sldId="344"/>
            <ac:picMk id="5" creationId="{9D62A68F-4B20-E0DE-6F40-3240F4301AF3}"/>
          </ac:picMkLst>
        </pc:picChg>
        <pc:picChg chg="add del mod">
          <ac:chgData name="Simon Prince" userId="fcc015fbc7a3e533" providerId="LiveId" clId="{50E0D5BE-75B0-924A-BC35-AF9757FA5B3C}" dt="2022-10-04T18:51:53.472" v="5396" actId="478"/>
          <ac:picMkLst>
            <pc:docMk/>
            <pc:sldMk cId="3768341409" sldId="344"/>
            <ac:picMk id="8" creationId="{1610D545-4A2B-360C-D870-7A4639BF55AC}"/>
          </ac:picMkLst>
        </pc:picChg>
        <pc:picChg chg="add mod modCrop">
          <ac:chgData name="Simon Prince" userId="fcc015fbc7a3e533" providerId="LiveId" clId="{50E0D5BE-75B0-924A-BC35-AF9757FA5B3C}" dt="2022-10-04T18:57:34.094" v="5831" actId="1076"/>
          <ac:picMkLst>
            <pc:docMk/>
            <pc:sldMk cId="3768341409" sldId="344"/>
            <ac:picMk id="12" creationId="{3E0B1B4E-03E2-E104-C67F-C9F4E1568E8D}"/>
          </ac:picMkLst>
        </pc:picChg>
        <pc:picChg chg="add del mod">
          <ac:chgData name="Simon Prince" userId="fcc015fbc7a3e533" providerId="LiveId" clId="{50E0D5BE-75B0-924A-BC35-AF9757FA5B3C}" dt="2022-10-04T18:58:29.735" v="5942" actId="21"/>
          <ac:picMkLst>
            <pc:docMk/>
            <pc:sldMk cId="3768341409" sldId="344"/>
            <ac:picMk id="15" creationId="{2B6933D7-640C-1073-8363-F80D7BE852D8}"/>
          </ac:picMkLst>
        </pc:picChg>
        <pc:cxnChg chg="add del mod">
          <ac:chgData name="Simon Prince" userId="fcc015fbc7a3e533" providerId="LiveId" clId="{50E0D5BE-75B0-924A-BC35-AF9757FA5B3C}" dt="2022-10-04T18:48:38.835" v="5151" actId="21"/>
          <ac:cxnSpMkLst>
            <pc:docMk/>
            <pc:sldMk cId="3768341409" sldId="344"/>
            <ac:cxnSpMk id="3" creationId="{FCC8B0AA-0C1D-3304-6408-E52FC1CD7B2E}"/>
          </ac:cxnSpMkLst>
        </pc:cxnChg>
      </pc:sldChg>
      <pc:sldChg chg="addSp delSp modSp new mod">
        <pc:chgData name="Simon Prince" userId="fcc015fbc7a3e533" providerId="LiveId" clId="{50E0D5BE-75B0-924A-BC35-AF9757FA5B3C}" dt="2022-10-04T19:01:15.287" v="6009" actId="14100"/>
        <pc:sldMkLst>
          <pc:docMk/>
          <pc:sldMk cId="4252968777" sldId="345"/>
        </pc:sldMkLst>
        <pc:spChg chg="mod">
          <ac:chgData name="Simon Prince" userId="fcc015fbc7a3e533" providerId="LiveId" clId="{50E0D5BE-75B0-924A-BC35-AF9757FA5B3C}" dt="2022-10-04T18:58:39.932" v="5978" actId="20577"/>
          <ac:spMkLst>
            <pc:docMk/>
            <pc:sldMk cId="4252968777" sldId="345"/>
            <ac:spMk id="2" creationId="{5C241705-4A76-8EEE-CDF1-0BE20E376C2C}"/>
          </ac:spMkLst>
        </pc:spChg>
        <pc:spChg chg="del">
          <ac:chgData name="Simon Prince" userId="fcc015fbc7a3e533" providerId="LiveId" clId="{50E0D5BE-75B0-924A-BC35-AF9757FA5B3C}" dt="2022-10-04T18:58:44.435" v="5979" actId="478"/>
          <ac:spMkLst>
            <pc:docMk/>
            <pc:sldMk cId="4252968777" sldId="345"/>
            <ac:spMk id="3" creationId="{3B037F9C-23FF-AB36-93CC-B879A8CE9067}"/>
          </ac:spMkLst>
        </pc:spChg>
        <pc:picChg chg="add mod">
          <ac:chgData name="Simon Prince" userId="fcc015fbc7a3e533" providerId="LiveId" clId="{50E0D5BE-75B0-924A-BC35-AF9757FA5B3C}" dt="2022-10-04T19:01:15.287" v="6009" actId="14100"/>
          <ac:picMkLst>
            <pc:docMk/>
            <pc:sldMk cId="4252968777" sldId="345"/>
            <ac:picMk id="4" creationId="{EF4FBF30-58D6-B0C2-4FD6-CAF18663AEAC}"/>
          </ac:picMkLst>
        </pc:picChg>
      </pc:sldChg>
      <pc:sldChg chg="modSp add mod">
        <pc:chgData name="Simon Prince" userId="fcc015fbc7a3e533" providerId="LiveId" clId="{50E0D5BE-75B0-924A-BC35-AF9757FA5B3C}" dt="2022-10-04T19:03:23.900" v="6343" actId="1035"/>
        <pc:sldMkLst>
          <pc:docMk/>
          <pc:sldMk cId="476708580" sldId="346"/>
        </pc:sldMkLst>
        <pc:spChg chg="mod">
          <ac:chgData name="Simon Prince" userId="fcc015fbc7a3e533" providerId="LiveId" clId="{50E0D5BE-75B0-924A-BC35-AF9757FA5B3C}" dt="2022-10-04T19:03:23.900" v="6343" actId="1035"/>
          <ac:spMkLst>
            <pc:docMk/>
            <pc:sldMk cId="476708580" sldId="346"/>
            <ac:spMk id="13" creationId="{EFD174D6-53E5-1AD2-457C-ECCE30D3CE53}"/>
          </ac:spMkLst>
        </pc:spChg>
      </pc:sldChg>
      <pc:sldChg chg="new del">
        <pc:chgData name="Simon Prince" userId="fcc015fbc7a3e533" providerId="LiveId" clId="{50E0D5BE-75B0-924A-BC35-AF9757FA5B3C}" dt="2022-10-04T19:03:26.525" v="6344" actId="2696"/>
        <pc:sldMkLst>
          <pc:docMk/>
          <pc:sldMk cId="3730282865" sldId="347"/>
        </pc:sldMkLst>
      </pc:sldChg>
      <pc:sldChg chg="addSp modSp add mod">
        <pc:chgData name="Simon Prince" userId="fcc015fbc7a3e533" providerId="LiveId" clId="{50E0D5BE-75B0-924A-BC35-AF9757FA5B3C}" dt="2022-10-04T19:04:04.857" v="6351" actId="20577"/>
        <pc:sldMkLst>
          <pc:docMk/>
          <pc:sldMk cId="2012522195" sldId="348"/>
        </pc:sldMkLst>
        <pc:spChg chg="mod">
          <ac:chgData name="Simon Prince" userId="fcc015fbc7a3e533" providerId="LiveId" clId="{50E0D5BE-75B0-924A-BC35-AF9757FA5B3C}" dt="2022-10-04T19:04:04.857" v="6351" actId="20577"/>
          <ac:spMkLst>
            <pc:docMk/>
            <pc:sldMk cId="2012522195" sldId="348"/>
            <ac:spMk id="23" creationId="{7C5D9178-00A1-271F-6142-6D81934C3299}"/>
          </ac:spMkLst>
        </pc:spChg>
        <pc:picChg chg="add mod">
          <ac:chgData name="Simon Prince" userId="fcc015fbc7a3e533" providerId="LiveId" clId="{50E0D5BE-75B0-924A-BC35-AF9757FA5B3C}" dt="2022-10-04T19:03:58.386" v="6349" actId="1076"/>
          <ac:picMkLst>
            <pc:docMk/>
            <pc:sldMk cId="2012522195" sldId="348"/>
            <ac:picMk id="2" creationId="{6B9B6A81-3BB3-BC59-7D25-19ACBDFDF74F}"/>
          </ac:picMkLst>
        </pc:picChg>
        <pc:picChg chg="add mod">
          <ac:chgData name="Simon Prince" userId="fcc015fbc7a3e533" providerId="LiveId" clId="{50E0D5BE-75B0-924A-BC35-AF9757FA5B3C}" dt="2022-10-04T19:03:58.386" v="6349" actId="1076"/>
          <ac:picMkLst>
            <pc:docMk/>
            <pc:sldMk cId="2012522195" sldId="348"/>
            <ac:picMk id="3" creationId="{29E236F5-6A37-9D58-CC24-2BC648F9220E}"/>
          </ac:picMkLst>
        </pc:picChg>
        <pc:picChg chg="mod">
          <ac:chgData name="Simon Prince" userId="fcc015fbc7a3e533" providerId="LiveId" clId="{50E0D5BE-75B0-924A-BC35-AF9757FA5B3C}" dt="2022-10-04T19:03:36.149" v="6346" actId="1076"/>
          <ac:picMkLst>
            <pc:docMk/>
            <pc:sldMk cId="2012522195" sldId="348"/>
            <ac:picMk id="14" creationId="{498E501E-9BA9-D5A8-6F39-CF745D3F3AA5}"/>
          </ac:picMkLst>
        </pc:picChg>
      </pc:sldChg>
    </pc:docChg>
  </pc:docChgLst>
  <pc:docChgLst>
    <pc:chgData name="Simon Prince" userId="fcc015fbc7a3e533" providerId="LiveId" clId="{F6EC068F-1F78-1C49-B116-8AD876EC2D90}"/>
    <pc:docChg chg="modSld">
      <pc:chgData name="Simon Prince" userId="fcc015fbc7a3e533" providerId="LiveId" clId="{F6EC068F-1F78-1C49-B116-8AD876EC2D90}" dt="2022-10-13T11:35:44.743" v="13" actId="20577"/>
      <pc:docMkLst>
        <pc:docMk/>
      </pc:docMkLst>
      <pc:sldChg chg="modSp mod">
        <pc:chgData name="Simon Prince" userId="fcc015fbc7a3e533" providerId="LiveId" clId="{F6EC068F-1F78-1C49-B116-8AD876EC2D90}" dt="2022-10-13T11:35:44.743" v="13" actId="20577"/>
        <pc:sldMkLst>
          <pc:docMk/>
          <pc:sldMk cId="2012522195" sldId="348"/>
        </pc:sldMkLst>
        <pc:spChg chg="mod">
          <ac:chgData name="Simon Prince" userId="fcc015fbc7a3e533" providerId="LiveId" clId="{F6EC068F-1F78-1C49-B116-8AD876EC2D90}" dt="2022-10-13T11:35:44.743" v="13" actId="20577"/>
          <ac:spMkLst>
            <pc:docMk/>
            <pc:sldMk cId="2012522195" sldId="348"/>
            <ac:spMk id="23" creationId="{7C5D9178-00A1-271F-6142-6D81934C3299}"/>
          </ac:spMkLst>
        </pc:spChg>
      </pc:sldChg>
      <pc:sldChg chg="mod modShow">
        <pc:chgData name="Simon Prince" userId="fcc015fbc7a3e533" providerId="LiveId" clId="{F6EC068F-1F78-1C49-B116-8AD876EC2D90}" dt="2022-10-13T10:18:39.592" v="0" actId="729"/>
        <pc:sldMkLst>
          <pc:docMk/>
          <pc:sldMk cId="2018944921" sldId="360"/>
        </pc:sldMkLst>
      </pc:sldChg>
    </pc:docChg>
  </pc:docChgLst>
</pc:chgInfo>
</file>

<file path=ppt/media/image1.png>
</file>

<file path=ppt/media/image2.jpeg>
</file>

<file path=ppt/media/image29.png>
</file>

<file path=ppt/media/image3.png>
</file>

<file path=ppt/media/image30.svg>
</file>

<file path=ppt/media/image34.png>
</file>

<file path=ppt/media/image35.png>
</file>

<file path=ppt/media/image36.png>
</file>

<file path=ppt/media/image37.png>
</file>

<file path=ppt/media/image380.png>
</file>

<file path=ppt/media/image4.svg>
</file>

<file path=ppt/media/image40.png>
</file>

<file path=ppt/media/image41.svg>
</file>

<file path=ppt/media/image44.png>
</file>

<file path=ppt/media/image46.png>
</file>

<file path=ppt/media/image47.png>
</file>

<file path=ppt/media/image48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33A40-D5E0-7771-D1ED-F028CDF381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D299A-EB1C-BF00-4199-84EC4307C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BA984-5BFD-7406-1A02-FA0C2CF09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3F084-F5B3-4DC0-8545-DDCB64D10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E1549-D0EA-C648-19C3-8B221C373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22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20FD8-2910-0665-2A7C-51F4BC9DE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38326A-7CC8-62A4-9001-7E3A3200A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822E3-32F6-1347-59DB-3163FBE6A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CB9BF-3646-69A4-7E25-EADE65878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4B90B-5072-43DF-8E4C-F14F54858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94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E803A1-ADD5-DF1A-E459-2DB25AD024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C63BAD-3858-F6F3-021B-EB4C621AA3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82C2E-CE8E-A55C-18FF-25244AD18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1AB4C-5242-1CF1-B6AE-0C8669CD6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CC0FB-F4D2-8CC1-8C50-323C7ADD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4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348AF-A65E-BCA1-F400-F24733A79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02CBC-F46A-578A-030E-73AA793EB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FCC42-FA8F-8CEC-2EF3-4E5BEE0F7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AB438-6B21-276E-EBC8-0B3A64A28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03947-33E2-8AEF-97E3-3D1846ED8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87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B58DC-0F05-4B30-4960-9D21AC419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F3E9C-52F8-B3C0-181D-440DD32C8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B3366-E47B-50B1-3F87-DF11005CF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3DAD2-72EC-1827-763F-6A28095BE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D2C16-8E6A-2930-84F2-8D8852E7D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E5C2E-3180-780E-EDD2-8CA98A78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3B868-FFD2-A767-DAAA-893A84B09E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6E9650-12DA-595F-2EF4-84E9A9506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A2976B-2009-6FC5-8953-33FDEB67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46D72-77C9-768D-03C0-FE1C38CE5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73C7B-0BFD-E8A5-F9D3-5B7897715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72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B7B58-B508-6295-2894-B63E22331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7CC388-AE0A-16CF-576D-8988C9294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BDD52-27A6-7228-16EF-A913D1EE1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CD344C-F116-CCA7-B6BB-A865964DD4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062289-FD1E-0167-3998-9561DAD8B8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F2CD8D-99B8-C250-0E60-88163CB3C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11BD50-1996-3763-7908-DEBE180AD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967025-6F25-C54E-4B73-FE0164969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38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2ECBD-A15C-EAF3-D938-F67E4D70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139CE7-E8CB-8541-DEA8-FD115DA0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EC1592-65CE-0D0B-DD29-9B1C6E3CD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4E76AF-0798-83B8-876D-63BEC024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01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408A42-2B63-F08C-D089-BA3B3D16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7CEC19-D8BA-F24B-C686-1710FD42B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07027-F6F5-75B6-19DE-64B79D498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03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E81DC-D4D1-9743-1044-C422B3399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19040-C8B9-F047-7D1E-7808F5B85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57170B-BB47-97F3-5833-9D9AC3398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7E993E-4E9E-26DC-30AF-0663AFD81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12D00-9377-706F-F878-479626D1C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8BEC0-EF5E-8B26-DD16-362B44AA2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600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27C20-C9FD-0D26-F447-78412A5F4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E9D5D2-B06C-7BF7-D206-4A8C4D6673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70E091-D84C-EB4F-B379-D0CF585EB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1BD5EE-55CE-01AB-FE80-BBBD781F8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8E69F-94CB-EDA7-75F9-77B706302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27FF2-861A-3CD3-AC14-A98C459B9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217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4CA5A1-CA88-9107-8957-01C2FF7AF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20684-593F-AFE4-85F3-597750A76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01C51-15FB-F960-B5F7-BE4F5A4BE5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37513-AE46-404A-907E-FCFA433B843C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F6F67-3573-B39A-DDDC-3183314C18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D5445-7775-27FC-40F9-97A4AD0CB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89517-D550-D344-9344-64DFDF09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54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fusion3d.github.io/" TargetMode="External"/><Relationship Id="rId2" Type="http://schemas.openxmlformats.org/officeDocument/2006/relationships/hyperlink" Target="https://imagen.research.google/vide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svg"/><Relationship Id="rId5" Type="http://schemas.openxmlformats.org/officeDocument/2006/relationships/image" Target="../media/image40.png"/><Relationship Id="rId4" Type="http://schemas.openxmlformats.org/officeDocument/2006/relationships/image" Target="../media/image39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sv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0A6D-61C1-E08C-0682-59E0A5CE5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Shallow Networks</a:t>
            </a:r>
            <a:b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D79159C-76EE-4CE6-B314-4549F2CB0DE4}"/>
              </a:ext>
            </a:extLst>
          </p:cNvPr>
          <p:cNvSpPr txBox="1">
            <a:spLocks/>
          </p:cNvSpPr>
          <p:nvPr/>
        </p:nvSpPr>
        <p:spPr>
          <a:xfrm>
            <a:off x="1676400" y="3231159"/>
            <a:ext cx="9144000" cy="1398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Abdul Samad</a:t>
            </a:r>
          </a:p>
          <a:p>
            <a:r>
              <a:rPr lang="en-US" dirty="0"/>
              <a:t>Adopted from Prof. Simon Prince </a:t>
            </a:r>
          </a:p>
        </p:txBody>
      </p:sp>
    </p:spTree>
    <p:extLst>
      <p:ext uri="{BB962C8B-B14F-4D97-AF65-F5344CB8AC3E}">
        <p14:creationId xmlns:p14="http://schemas.microsoft.com/office/powerpoint/2010/main" val="153407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9898"/>
            <a:ext cx="10515600" cy="102563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7742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9898"/>
            <a:ext cx="10515600" cy="102563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A04C057-A80C-A1A3-9E1C-1A499FEC878D}"/>
              </a:ext>
            </a:extLst>
          </p:cNvPr>
          <p:cNvSpPr txBox="1"/>
          <p:nvPr/>
        </p:nvSpPr>
        <p:spPr>
          <a:xfrm>
            <a:off x="6951135" y="1388689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Activation function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BEFFACF-1C79-E1A4-B461-EF233DCCD260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9033934" y="1911909"/>
            <a:ext cx="228599" cy="75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FC80727-A0CE-D485-499C-6205E9DDD935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223000" y="1911909"/>
            <a:ext cx="2810934" cy="678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0873D6-5CD4-9611-06FE-641D794FC0AD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090333" y="1911909"/>
            <a:ext cx="5943601" cy="677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6475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9898"/>
            <a:ext cx="10515600" cy="10256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31E136-D709-693F-7963-97A2D516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934" y="4355988"/>
            <a:ext cx="4368799" cy="95049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4BAF86B-097D-ADB5-7EC8-E8F7B1EFB3E5}"/>
              </a:ext>
            </a:extLst>
          </p:cNvPr>
          <p:cNvSpPr txBox="1"/>
          <p:nvPr/>
        </p:nvSpPr>
        <p:spPr>
          <a:xfrm>
            <a:off x="719672" y="5511802"/>
            <a:ext cx="44534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Rectified Linear Unit</a:t>
            </a:r>
          </a:p>
          <a:p>
            <a:pPr algn="ctr"/>
            <a:r>
              <a:rPr lang="en-US" sz="2000" dirty="0"/>
              <a:t>(particular kind of activation function)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04C057-A80C-A1A3-9E1C-1A499FEC878D}"/>
              </a:ext>
            </a:extLst>
          </p:cNvPr>
          <p:cNvSpPr txBox="1"/>
          <p:nvPr/>
        </p:nvSpPr>
        <p:spPr>
          <a:xfrm>
            <a:off x="6951135" y="1388689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Activation function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BEFFACF-1C79-E1A4-B461-EF233DCCD260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9033934" y="1911909"/>
            <a:ext cx="228599" cy="75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FC80727-A0CE-D485-499C-6205E9DDD935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223000" y="1911909"/>
            <a:ext cx="2810934" cy="678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0873D6-5CD4-9611-06FE-641D794FC0AD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090333" y="1911909"/>
            <a:ext cx="5943601" cy="677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24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9898"/>
            <a:ext cx="10515600" cy="10256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31E136-D709-693F-7963-97A2D5160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934" y="4355988"/>
            <a:ext cx="4368799" cy="95049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4BAF86B-097D-ADB5-7EC8-E8F7B1EFB3E5}"/>
              </a:ext>
            </a:extLst>
          </p:cNvPr>
          <p:cNvSpPr txBox="1"/>
          <p:nvPr/>
        </p:nvSpPr>
        <p:spPr>
          <a:xfrm>
            <a:off x="719672" y="5511802"/>
            <a:ext cx="44534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Rectified Linear Unit</a:t>
            </a:r>
          </a:p>
          <a:p>
            <a:pPr algn="ctr"/>
            <a:r>
              <a:rPr lang="en-US" sz="2000" dirty="0"/>
              <a:t>(particular kind of activation function)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04C057-A80C-A1A3-9E1C-1A499FEC878D}"/>
              </a:ext>
            </a:extLst>
          </p:cNvPr>
          <p:cNvSpPr txBox="1"/>
          <p:nvPr/>
        </p:nvSpPr>
        <p:spPr>
          <a:xfrm>
            <a:off x="6951135" y="1388689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Activation function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BEFFACF-1C79-E1A4-B461-EF233DCCD260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9033934" y="1911909"/>
            <a:ext cx="228599" cy="75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FC80727-A0CE-D485-499C-6205E9DDD935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223000" y="1911909"/>
            <a:ext cx="2810934" cy="678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0873D6-5CD4-9611-06FE-641D794FC0AD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090333" y="1911909"/>
            <a:ext cx="5943601" cy="677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15DDF5B8-2D31-79D9-F3AE-EBD36B8D53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7334" y="3795318"/>
            <a:ext cx="3990040" cy="293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55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9898"/>
            <a:ext cx="10515600" cy="102563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4CE6C40-3527-A3A7-506A-73E0C09ED435}"/>
              </a:ext>
            </a:extLst>
          </p:cNvPr>
          <p:cNvSpPr txBox="1"/>
          <p:nvPr/>
        </p:nvSpPr>
        <p:spPr>
          <a:xfrm>
            <a:off x="914400" y="3699933"/>
            <a:ext cx="568610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model has 10 parameters: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Represents a family of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Parameters determine particular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Given parameters can perform inference (run equation)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Given training dataset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loss function             (least squares)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Change parameters to minimize loss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35D294-AC6B-ABDD-71D4-4257293F1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3" y="4253906"/>
            <a:ext cx="5393266" cy="2925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ACAA0C-C220-4C73-29A8-0B7224D69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4898" y="5679690"/>
            <a:ext cx="897769" cy="2342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A2428B-4E74-84CE-4812-CF56E58E5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5802" y="5964853"/>
            <a:ext cx="449413" cy="23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324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BDF28A-1DA7-91C6-F0C9-1C1719DB2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13298"/>
            <a:ext cx="10805980" cy="42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666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shallow network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FDDA71-DD38-E3EC-9658-0D06B0913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330" y="3098348"/>
            <a:ext cx="10085339" cy="32056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249F2D9-B000-819E-328A-82DDD8C52E5B}"/>
              </a:ext>
            </a:extLst>
          </p:cNvPr>
          <p:cNvSpPr txBox="1"/>
          <p:nvPr/>
        </p:nvSpPr>
        <p:spPr>
          <a:xfrm>
            <a:off x="3124673" y="6400779"/>
            <a:ext cx="65787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Piecewise linear functions with three joints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6E06500-3CF8-03A0-6D77-D9BA84529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13298"/>
            <a:ext cx="10805980" cy="42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729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Hidden units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47664B-26A3-EFA1-3AC0-ED4F7F755275}"/>
              </a:ext>
            </a:extLst>
          </p:cNvPr>
          <p:cNvCxnSpPr>
            <a:cxnSpLocks/>
          </p:cNvCxnSpPr>
          <p:nvPr/>
        </p:nvCxnSpPr>
        <p:spPr>
          <a:xfrm>
            <a:off x="2599267" y="3395134"/>
            <a:ext cx="675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7A30A3A8-3A11-C4DA-DAE3-5232FA89D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8217" y="4277433"/>
            <a:ext cx="5778500" cy="4191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64E4315-3456-0573-6D41-C4D1A852A3F9}"/>
              </a:ext>
            </a:extLst>
          </p:cNvPr>
          <p:cNvSpPr txBox="1"/>
          <p:nvPr/>
        </p:nvSpPr>
        <p:spPr>
          <a:xfrm>
            <a:off x="914400" y="3699933"/>
            <a:ext cx="27310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Break down into two parts: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where: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35AD61-4582-969D-27FA-A3D24649174B}"/>
              </a:ext>
            </a:extLst>
          </p:cNvPr>
          <p:cNvSpPr txBox="1"/>
          <p:nvPr/>
        </p:nvSpPr>
        <p:spPr>
          <a:xfrm>
            <a:off x="1005418" y="5611995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Hidden units</a:t>
            </a: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D1E3F30D-04B3-72B7-A2C0-758BF75560CA}"/>
              </a:ext>
            </a:extLst>
          </p:cNvPr>
          <p:cNvSpPr/>
          <p:nvPr/>
        </p:nvSpPr>
        <p:spPr>
          <a:xfrm>
            <a:off x="4191000" y="5192742"/>
            <a:ext cx="177800" cy="1300133"/>
          </a:xfrm>
          <a:prstGeom prst="leftBrace">
            <a:avLst/>
          </a:prstGeom>
          <a:ln>
            <a:solidFill>
              <a:srgbClr val="D183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4D21F82-E882-F138-134D-289C99D45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267" y="5202286"/>
            <a:ext cx="2438400" cy="128104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830288A-188A-E45A-7137-8C8300B1DB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253148"/>
            <a:ext cx="10805980" cy="42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7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BF6610-56E1-EF7E-FBE2-B0BC65BC25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6073"/>
          <a:stretch/>
        </p:blipFill>
        <p:spPr>
          <a:xfrm>
            <a:off x="1753496" y="1793357"/>
            <a:ext cx="8369450" cy="24236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4604BE7-CD63-47D7-5726-52F03A6C1D34}"/>
              </a:ext>
            </a:extLst>
          </p:cNvPr>
          <p:cNvSpPr txBox="1"/>
          <p:nvPr/>
        </p:nvSpPr>
        <p:spPr>
          <a:xfrm>
            <a:off x="623945" y="383347"/>
            <a:ext cx="2582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1. compute three linear functions</a:t>
            </a:r>
          </a:p>
        </p:txBody>
      </p:sp>
    </p:spTree>
    <p:extLst>
      <p:ext uri="{BB962C8B-B14F-4D97-AF65-F5344CB8AC3E}">
        <p14:creationId xmlns:p14="http://schemas.microsoft.com/office/powerpoint/2010/main" val="4156073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E7F7B1-D5FC-FA14-3116-89D235183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4834" y="383347"/>
            <a:ext cx="2582332" cy="13001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F6610-56E1-EF7E-FBE2-B0BC65BC25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752"/>
          <a:stretch/>
        </p:blipFill>
        <p:spPr>
          <a:xfrm>
            <a:off x="1753496" y="1793357"/>
            <a:ext cx="8369450" cy="48871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16FFFD-110B-ED4B-DF2B-4E0B2C91104D}"/>
              </a:ext>
            </a:extLst>
          </p:cNvPr>
          <p:cNvSpPr txBox="1"/>
          <p:nvPr/>
        </p:nvSpPr>
        <p:spPr>
          <a:xfrm>
            <a:off x="623944" y="383347"/>
            <a:ext cx="29798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2. Weight the hidden units</a:t>
            </a:r>
          </a:p>
        </p:txBody>
      </p:sp>
    </p:spTree>
    <p:extLst>
      <p:ext uri="{BB962C8B-B14F-4D97-AF65-F5344CB8AC3E}">
        <p14:creationId xmlns:p14="http://schemas.microsoft.com/office/powerpoint/2010/main" val="330206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E1F31FA6-669D-952C-F619-ACABD09A7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6682" y="462708"/>
            <a:ext cx="9258636" cy="6130887"/>
          </a:xfrm>
        </p:spPr>
      </p:pic>
    </p:spTree>
    <p:extLst>
      <p:ext uri="{BB962C8B-B14F-4D97-AF65-F5344CB8AC3E}">
        <p14:creationId xmlns:p14="http://schemas.microsoft.com/office/powerpoint/2010/main" val="400245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BF6610-56E1-EF7E-FBE2-B0BC65BC25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242" t="23683" r="-643" b="27325"/>
          <a:stretch/>
        </p:blipFill>
        <p:spPr>
          <a:xfrm>
            <a:off x="1645920" y="1728809"/>
            <a:ext cx="8527225" cy="49624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16FFFD-110B-ED4B-DF2B-4E0B2C91104D}"/>
              </a:ext>
            </a:extLst>
          </p:cNvPr>
          <p:cNvSpPr txBox="1"/>
          <p:nvPr/>
        </p:nvSpPr>
        <p:spPr>
          <a:xfrm>
            <a:off x="623944" y="383347"/>
            <a:ext cx="29798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2. Pass through </a:t>
            </a:r>
            <a:r>
              <a:rPr lang="en-US" sz="2400" dirty="0" err="1"/>
              <a:t>ReLU</a:t>
            </a:r>
            <a:r>
              <a:rPr lang="en-US" sz="2400" dirty="0"/>
              <a:t> functions to </a:t>
            </a:r>
          </a:p>
          <a:p>
            <a:pPr algn="ctr"/>
            <a:r>
              <a:rPr lang="en-US" sz="2400" dirty="0"/>
              <a:t>compute hidden units</a:t>
            </a:r>
          </a:p>
        </p:txBody>
      </p:sp>
    </p:spTree>
    <p:extLst>
      <p:ext uri="{BB962C8B-B14F-4D97-AF65-F5344CB8AC3E}">
        <p14:creationId xmlns:p14="http://schemas.microsoft.com/office/powerpoint/2010/main" val="14281317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BF6610-56E1-EF7E-FBE2-B0BC65BC25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242" t="48430" r="-643" b="23749"/>
          <a:stretch/>
        </p:blipFill>
        <p:spPr>
          <a:xfrm>
            <a:off x="1645920" y="1728809"/>
            <a:ext cx="8527225" cy="28181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16FFFD-110B-ED4B-DF2B-4E0B2C91104D}"/>
              </a:ext>
            </a:extLst>
          </p:cNvPr>
          <p:cNvSpPr txBox="1"/>
          <p:nvPr/>
        </p:nvSpPr>
        <p:spPr>
          <a:xfrm>
            <a:off x="623944" y="383347"/>
            <a:ext cx="29798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2. Pass through </a:t>
            </a:r>
            <a:r>
              <a:rPr lang="en-US" sz="2400" dirty="0" err="1"/>
              <a:t>ReLU</a:t>
            </a:r>
            <a:r>
              <a:rPr lang="en-US" sz="2400" dirty="0"/>
              <a:t> functions to </a:t>
            </a:r>
          </a:p>
          <a:p>
            <a:pPr algn="ctr"/>
            <a:r>
              <a:rPr lang="en-US" sz="2400" dirty="0"/>
              <a:t>compute hidden units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B8C8BE-ACE7-9796-CCF5-59B514E50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887" y="830615"/>
            <a:ext cx="4216225" cy="3057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CC8E08-AB77-E38D-8912-C8CBD53602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289"/>
          <a:stretch/>
        </p:blipFill>
        <p:spPr>
          <a:xfrm>
            <a:off x="1728491" y="4546950"/>
            <a:ext cx="8409558" cy="241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16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CFDDA71-DD38-E3EC-9658-0D06B0913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330" y="2506672"/>
            <a:ext cx="10085339" cy="32056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BDF28A-1DA7-91C6-F0C9-1C1719DB2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3744"/>
            <a:ext cx="10805980" cy="423091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14B854E-30CC-8FF8-093A-135EA640E8F5}"/>
              </a:ext>
            </a:extLst>
          </p:cNvPr>
          <p:cNvSpPr txBox="1">
            <a:spLocks/>
          </p:cNvSpPr>
          <p:nvPr/>
        </p:nvSpPr>
        <p:spPr>
          <a:xfrm>
            <a:off x="838199" y="573498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/>
              <a:t>Example shallow network = piecewise linear functions</a:t>
            </a:r>
          </a:p>
          <a:p>
            <a:pPr algn="ctr"/>
            <a:r>
              <a:rPr lang="en-US" sz="2800" dirty="0"/>
              <a:t>1 “joint” per </a:t>
            </a:r>
            <a:r>
              <a:rPr lang="en-US" sz="2800" dirty="0" err="1"/>
              <a:t>ReLU</a:t>
            </a:r>
            <a:r>
              <a:rPr lang="en-US" sz="2800" dirty="0"/>
              <a:t> function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265406-F6B8-BF80-0D0E-84F1A3A4F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Example shallow network</a:t>
            </a:r>
          </a:p>
        </p:txBody>
      </p:sp>
    </p:spTree>
    <p:extLst>
      <p:ext uri="{BB962C8B-B14F-4D97-AF65-F5344CB8AC3E}">
        <p14:creationId xmlns:p14="http://schemas.microsoft.com/office/powerpoint/2010/main" val="20839189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BF6610-56E1-EF7E-FBE2-B0BC65BC25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242" t="48430" r="-643" b="2154"/>
          <a:stretch/>
        </p:blipFill>
        <p:spPr>
          <a:xfrm>
            <a:off x="1645920" y="1728809"/>
            <a:ext cx="8527225" cy="500547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2FED148-72DE-5192-9BAD-114199900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Activation pattern = which hidden units are activated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99E4CE-794E-7EDD-61DA-AF333F2AD0AF}"/>
              </a:ext>
            </a:extLst>
          </p:cNvPr>
          <p:cNvSpPr txBox="1">
            <a:spLocks/>
          </p:cNvSpPr>
          <p:nvPr/>
        </p:nvSpPr>
        <p:spPr>
          <a:xfrm>
            <a:off x="8175812" y="4546950"/>
            <a:ext cx="3769658" cy="2047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Shaded region: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Unit 1 active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Unit 2 inactive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Unit 3 active</a:t>
            </a:r>
          </a:p>
        </p:txBody>
      </p:sp>
    </p:spTree>
    <p:extLst>
      <p:ext uri="{BB962C8B-B14F-4D97-AF65-F5344CB8AC3E}">
        <p14:creationId xmlns:p14="http://schemas.microsoft.com/office/powerpoint/2010/main" val="11633617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938B9-E0C9-4241-3170-FF38C67A9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Depicting neural networks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F90CC8-618D-E72E-8AA5-453B7173A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3296659" y="3327162"/>
            <a:ext cx="5275688" cy="28239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A83D41-0C9E-1DCC-9DAB-6891333C97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395" y="2471952"/>
            <a:ext cx="4445521" cy="32242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F44A42-0D3E-9253-B18C-57681304D673}"/>
              </a:ext>
            </a:extLst>
          </p:cNvPr>
          <p:cNvSpPr/>
          <p:nvPr/>
        </p:nvSpPr>
        <p:spPr>
          <a:xfrm>
            <a:off x="3399416" y="3327162"/>
            <a:ext cx="645459" cy="487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831B0C-4C15-C506-FF53-8DF52B02D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4508" y="1940392"/>
            <a:ext cx="2637311" cy="138554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C1B5B4-FA13-B504-DA25-1CBED2553083}"/>
              </a:ext>
            </a:extLst>
          </p:cNvPr>
          <p:cNvSpPr txBox="1">
            <a:spLocks/>
          </p:cNvSpPr>
          <p:nvPr/>
        </p:nvSpPr>
        <p:spPr>
          <a:xfrm>
            <a:off x="838200" y="6033051"/>
            <a:ext cx="11107270" cy="5613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/>
              <a:t>Each parameter multiplies its source and adds to its target</a:t>
            </a:r>
          </a:p>
        </p:txBody>
      </p:sp>
    </p:spTree>
    <p:extLst>
      <p:ext uri="{BB962C8B-B14F-4D97-AF65-F5344CB8AC3E}">
        <p14:creationId xmlns:p14="http://schemas.microsoft.com/office/powerpoint/2010/main" val="1938610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2B978B-58D3-4989-EB47-DE536D236E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80" r="-2080"/>
          <a:stretch/>
        </p:blipFill>
        <p:spPr>
          <a:xfrm>
            <a:off x="3527268" y="3700631"/>
            <a:ext cx="5275688" cy="282396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F933B71-707A-0A8C-144C-44E1E6961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Depicting neural networks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F45C89D-F725-28C0-9511-1DCC92B11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395" y="2471952"/>
            <a:ext cx="4445521" cy="3224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693620-4517-3589-9936-E836B97445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4508" y="1940392"/>
            <a:ext cx="2637311" cy="138554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C20E3AA-9329-AA80-D8DA-F5DFF64630E0}"/>
              </a:ext>
            </a:extLst>
          </p:cNvPr>
          <p:cNvSpPr/>
          <p:nvPr/>
        </p:nvSpPr>
        <p:spPr>
          <a:xfrm>
            <a:off x="3399416" y="3575638"/>
            <a:ext cx="645459" cy="487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6181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output</a:t>
            </a:r>
          </a:p>
          <a:p>
            <a:r>
              <a:rPr lang="en-US" dirty="0">
                <a:solidFill>
                  <a:srgbClr val="D18362"/>
                </a:solidFill>
              </a:rPr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219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AC65E-0540-A5DF-93FE-EAF2906D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With 3 hidden units: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66F772-4A41-80DC-A12D-DCB092F44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508" y="5377638"/>
            <a:ext cx="2804160" cy="3745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832F4-FBF8-E3AD-89C2-A784F58D8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191" y="5048042"/>
            <a:ext cx="2517149" cy="9597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968A38-A414-F5E9-DB77-90A73242E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8692" y="2523625"/>
            <a:ext cx="4445521" cy="322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5C3548-5D59-683E-099E-23C764618A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4508" y="1940392"/>
            <a:ext cx="2637311" cy="1385543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23F625C-ACAD-05FD-1436-39F6D6839CE2}"/>
              </a:ext>
            </a:extLst>
          </p:cNvPr>
          <p:cNvSpPr txBox="1">
            <a:spLocks/>
          </p:cNvSpPr>
          <p:nvPr/>
        </p:nvSpPr>
        <p:spPr>
          <a:xfrm>
            <a:off x="838200" y="37641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With D hidden units:</a:t>
            </a:r>
          </a:p>
        </p:txBody>
      </p:sp>
    </p:spTree>
    <p:extLst>
      <p:ext uri="{BB962C8B-B14F-4D97-AF65-F5344CB8AC3E}">
        <p14:creationId xmlns:p14="http://schemas.microsoft.com/office/powerpoint/2010/main" val="22754909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7B480-B173-84A2-C80C-ECEB81185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enough hidden units…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C4D72-A39D-F8B9-1699-BAC98B135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… we can describe any 1D function to arbitrary accuracy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869F11-139F-41D3-B455-724964C2A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39" y="2831483"/>
            <a:ext cx="10525395" cy="334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098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3A7DB-D1C9-8644-851C-116644DA0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Universal approximation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CE354-07E4-B557-4EAC-5E2F2AE80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684" y="2998211"/>
            <a:ext cx="10515600" cy="175667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“a formal proof that, with enough hidden units, a shallow neural network can describe any continuous function on a compact subset of        to arbitrary precision”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D20E9F-3A03-C9E3-83BD-61E55706F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8441" y="3937300"/>
            <a:ext cx="473011" cy="32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77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CC4DC-6002-4EC5-391E-A5AC0B78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ED5F3-B9B9-3C89-4A51-3BACEAB86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1072" y="1825625"/>
            <a:ext cx="5582728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+ </a:t>
            </a:r>
            <a:r>
              <a:rPr lang="en-US" dirty="0">
                <a:hlinkClick r:id="rId2"/>
              </a:rPr>
              <a:t>imagen video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+ </a:t>
            </a:r>
            <a:r>
              <a:rPr lang="en-US" dirty="0">
                <a:hlinkClick r:id="rId3"/>
              </a:rPr>
              <a:t>dream fusion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 descr="Pushmeet Kohli (@pushmeet) / Twitter">
            <a:extLst>
              <a:ext uri="{FF2B5EF4-FFF2-40B4-BE49-F238E27FC236}">
                <a16:creationId xmlns:a16="http://schemas.microsoft.com/office/drawing/2014/main" id="{A3FC9881-799E-9752-65F5-F84D9575D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434" y="-112143"/>
            <a:ext cx="51895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067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</a:t>
            </a:r>
            <a:r>
              <a:rPr lang="en-US" dirty="0" err="1"/>
              <a:t>ouput</a:t>
            </a:r>
            <a:endParaRPr lang="en-US" dirty="0"/>
          </a:p>
          <a:p>
            <a:r>
              <a:rPr lang="en-US" dirty="0"/>
              <a:t>Universal approximation theorem</a:t>
            </a:r>
          </a:p>
          <a:p>
            <a:r>
              <a:rPr lang="en-US" dirty="0">
                <a:solidFill>
                  <a:srgbClr val="D18362"/>
                </a:solidFill>
              </a:rPr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0578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1C05-F2D7-B2CE-B66E-71472D9E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outputs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6DA34-19D5-DD33-6A58-C8F58D977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/>
          <a:lstStyle/>
          <a:p>
            <a:r>
              <a:rPr lang="en-US" dirty="0"/>
              <a:t>1 input, 4 hidden units, 2 outputs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0D85D6-9749-40C3-070C-1537B4692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418" y="2512377"/>
            <a:ext cx="2018770" cy="14482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34188D-4414-A826-B6A6-7831AABA1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7851" y="2752154"/>
            <a:ext cx="5126916" cy="67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5703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1C05-F2D7-B2CE-B66E-71472D9E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outputs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6DA34-19D5-DD33-6A58-C8F58D977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/>
          <a:lstStyle/>
          <a:p>
            <a:r>
              <a:rPr lang="en-US" dirty="0"/>
              <a:t>1 input, 4 hidden units, 2 outputs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0D85D6-9749-40C3-070C-1537B4692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418" y="2512377"/>
            <a:ext cx="2018770" cy="14482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34188D-4414-A826-B6A6-7831AABA1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7851" y="2752154"/>
            <a:ext cx="5126916" cy="676846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D6A6AFD9-AD2F-EA5D-90A9-DD06AD0F2C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0767" r="48806"/>
          <a:stretch/>
        </p:blipFill>
        <p:spPr>
          <a:xfrm>
            <a:off x="1351302" y="4480560"/>
            <a:ext cx="4096549" cy="218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840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11C05-F2D7-B2CE-B66E-71472D9E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outputs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6DA34-19D5-DD33-6A58-C8F58D977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/>
          <a:lstStyle/>
          <a:p>
            <a:r>
              <a:rPr lang="en-US" dirty="0"/>
              <a:t>1 input, 4 hidden units, 2 outputs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7C69412-3272-11F4-D546-7F75BE9509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0767" r="48806"/>
          <a:stretch/>
        </p:blipFill>
        <p:spPr>
          <a:xfrm>
            <a:off x="1351302" y="4480561"/>
            <a:ext cx="4096549" cy="21890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0D85D6-9749-40C3-070C-1537B4692B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1418" y="2512377"/>
            <a:ext cx="2018770" cy="14482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34188D-4414-A826-B6A6-7831AABA13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7851" y="2752154"/>
            <a:ext cx="5126916" cy="676846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8ADCDB2A-D629-828C-5689-26921CEBBC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606"/>
          <a:stretch/>
        </p:blipFill>
        <p:spPr>
          <a:xfrm>
            <a:off x="6174887" y="4198883"/>
            <a:ext cx="3952534" cy="24531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0B77E62-78E7-04F2-51A7-CB55C8D27DB7}"/>
              </a:ext>
            </a:extLst>
          </p:cNvPr>
          <p:cNvSpPr/>
          <p:nvPr/>
        </p:nvSpPr>
        <p:spPr>
          <a:xfrm>
            <a:off x="6096000" y="4141694"/>
            <a:ext cx="390861" cy="3388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470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</a:t>
            </a:r>
            <a:r>
              <a:rPr lang="en-US" dirty="0" err="1"/>
              <a:t>ouput</a:t>
            </a:r>
            <a:endParaRPr lang="en-US" dirty="0"/>
          </a:p>
          <a:p>
            <a:r>
              <a:rPr lang="en-US" dirty="0"/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>
                <a:solidFill>
                  <a:srgbClr val="D18362"/>
                </a:solidFill>
              </a:rPr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5907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8AFB8-6F8E-A4A5-80DE-D08E3A3F6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inputs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75B58B-B8D7-0714-EB15-2041C4AD4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017" y="4238513"/>
            <a:ext cx="4533458" cy="191520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BB6E1A4-E962-143E-24EA-0EA90A94EA0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551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 inputs, 3 hidden units, 1 output</a:t>
            </a:r>
          </a:p>
        </p:txBody>
      </p:sp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F9889DCB-F5F3-B114-FD6D-874676421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509" y="2718142"/>
            <a:ext cx="3154679" cy="10891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9D535C9-4A76-B1BB-165E-5BE9F2E8F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7851" y="2854600"/>
            <a:ext cx="4272830" cy="3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856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C3B3D6-682E-5319-78C3-C01F02C76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764" y="142706"/>
            <a:ext cx="9133246" cy="324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6943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C3B3D6-682E-5319-78C3-C01F02C76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764" y="142706"/>
            <a:ext cx="9133246" cy="32465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672D4D-E8BC-3401-0F24-39D0058CC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764" y="3638319"/>
            <a:ext cx="9133246" cy="324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4445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672D4D-E8BC-3401-0F24-39D0058CC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764" y="142706"/>
            <a:ext cx="9133246" cy="32465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567E1D0-F889-D349-2AB5-55DF5E6F3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764" y="3638319"/>
            <a:ext cx="9133246" cy="324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359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567E1D0-F889-D349-2AB5-55DF5E6F3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764" y="142706"/>
            <a:ext cx="9133246" cy="32465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7A6833-D5E2-B08C-07B0-30684D270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802" y="3635663"/>
            <a:ext cx="3263792" cy="324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536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98E501E-9BA9-D5A8-6F39-CF745D3F3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C5D9178-00A1-271F-6142-6D81934C3299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Univariate regression problem (one output, real value)</a:t>
            </a:r>
          </a:p>
          <a:p>
            <a:r>
              <a:rPr lang="en-US" dirty="0"/>
              <a:t>Fully connected network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C09EB54-C920-DB6F-2D47-91DAECB0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14364492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567E1D0-F889-D349-2AB5-55DF5E6F3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764" y="142706"/>
            <a:ext cx="9133246" cy="32465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7A6833-D5E2-B08C-07B0-30684D270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802" y="3635663"/>
            <a:ext cx="3263792" cy="32491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4A0186-5780-EB5D-A570-DB9616490D33}"/>
              </a:ext>
            </a:extLst>
          </p:cNvPr>
          <p:cNvSpPr txBox="1"/>
          <p:nvPr/>
        </p:nvSpPr>
        <p:spPr>
          <a:xfrm>
            <a:off x="7653594" y="4737037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Convex polygons</a:t>
            </a:r>
          </a:p>
        </p:txBody>
      </p:sp>
    </p:spTree>
    <p:extLst>
      <p:ext uri="{BB962C8B-B14F-4D97-AF65-F5344CB8AC3E}">
        <p14:creationId xmlns:p14="http://schemas.microsoft.com/office/powerpoint/2010/main" val="36269454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81BFA1D-94F2-6AE9-9432-EDEDC64A4F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For the 2D case, what if there were two outputs?</a:t>
            </a:r>
          </a:p>
          <a:p>
            <a:r>
              <a:rPr lang="en-US" dirty="0"/>
              <a:t>If this is one of the outputs, what would the other one look like?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BFE8AD-B450-F2A3-D2ED-9B520AAD3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4ED1B5-1D2D-302B-F731-FB4E74E65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950" y="3130056"/>
            <a:ext cx="3263792" cy="324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119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</a:t>
            </a:r>
            <a:r>
              <a:rPr lang="en-US" dirty="0" err="1"/>
              <a:t>ouput</a:t>
            </a:r>
            <a:endParaRPr lang="en-US" dirty="0"/>
          </a:p>
          <a:p>
            <a:r>
              <a:rPr lang="en-US" dirty="0"/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>
                <a:solidFill>
                  <a:srgbClr val="D18362"/>
                </a:solidFill>
              </a:rPr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3503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271E8-0A73-4D3F-AD9E-63CF989FA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Arbitrary inputs, hidden units, outputs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DA0F21DD-2649-F1BD-A6EE-271F15D6B6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825625"/>
                <a:ext cx="10515600" cy="55181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Outputs, </a:t>
                </a:r>
                <a:r>
                  <a:rPr lang="en-US" i="1" dirty="0"/>
                  <a:t>D</a:t>
                </a:r>
                <a:r>
                  <a:rPr lang="en-US" dirty="0"/>
                  <a:t> hidden units,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inputs</a:t>
                </a:r>
              </a:p>
            </p:txBody>
          </p:sp>
        </mc:Choice>
        <mc:Fallback xmlns=""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DA0F21DD-2649-F1BD-A6EE-271F15D6B6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825625"/>
                <a:ext cx="10515600" cy="551815"/>
              </a:xfrm>
              <a:prstGeom prst="rect">
                <a:avLst/>
              </a:prstGeom>
              <a:blipFill>
                <a:blip r:embed="rId2"/>
                <a:stretch>
                  <a:fillRect l="-1086" t="-17778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4F9E7A2B-826F-AF75-00D9-CBCD6AB62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9285" y="2555409"/>
            <a:ext cx="2883938" cy="85333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2BE62E8-FF16-590C-73C5-05ECD6727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6812" y="2504685"/>
            <a:ext cx="2882346" cy="954777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FBED976-F4E2-B4C9-98A3-3F2A4EA9D71D}"/>
              </a:ext>
            </a:extLst>
          </p:cNvPr>
          <p:cNvSpPr txBox="1">
            <a:spLocks/>
          </p:cNvSpPr>
          <p:nvPr/>
        </p:nvSpPr>
        <p:spPr>
          <a:xfrm>
            <a:off x="838200" y="3950262"/>
            <a:ext cx="10515600" cy="551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e.g., Three inputs, three hidden units, two outputs</a:t>
            </a:r>
            <a:endParaRPr lang="en-US" dirty="0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4136FA96-F98F-15C0-C56D-ACA92698B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58501" y="4664075"/>
            <a:ext cx="4259484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9287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FC9B2-11CB-2EAC-6F8F-D872726A3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88A35-5F9E-80E5-1BA7-B3553BF51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parameters does this model have?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D02E200-8A82-937A-C80B-FCB73F7EA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9383" y="2947596"/>
            <a:ext cx="5551336" cy="238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9439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</a:t>
            </a:r>
            <a:r>
              <a:rPr lang="en-US" dirty="0" err="1"/>
              <a:t>ouput</a:t>
            </a:r>
            <a:endParaRPr lang="en-US" dirty="0"/>
          </a:p>
          <a:p>
            <a:r>
              <a:rPr lang="en-US" dirty="0"/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>
                <a:solidFill>
                  <a:srgbClr val="D18362"/>
                </a:solidFill>
              </a:rPr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8885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206A7-1FD9-BE59-6A64-E74246F84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output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54A39-A1C4-1A13-118B-9A5E10EAE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general, each output consists of D dimensional </a:t>
            </a:r>
            <a:r>
              <a:rPr lang="en-US" dirty="0">
                <a:solidFill>
                  <a:srgbClr val="D18362"/>
                </a:solidFill>
              </a:rPr>
              <a:t>convex polytopes</a:t>
            </a:r>
          </a:p>
          <a:p>
            <a:r>
              <a:rPr lang="en-US" dirty="0"/>
              <a:t>With two inputs, and three outputs, we saw there were seven polygons: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521751-3AA7-C07B-170D-38208917C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346" y="3140814"/>
            <a:ext cx="3263792" cy="324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2759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206A7-1FD9-BE59-6A64-E74246F84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output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54A39-A1C4-1A13-118B-9A5E10EAE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general, each output consists of D dimensional </a:t>
            </a:r>
            <a:r>
              <a:rPr lang="en-US" dirty="0">
                <a:solidFill>
                  <a:srgbClr val="D18362"/>
                </a:solidFill>
              </a:rPr>
              <a:t>convex polytopes</a:t>
            </a:r>
          </a:p>
          <a:p>
            <a:r>
              <a:rPr lang="en-US" dirty="0"/>
              <a:t>How many?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F77EE4-AEF2-BBA0-07D5-CE29E0E04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764" y="2787426"/>
            <a:ext cx="8998457" cy="30356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37BABB-6ECA-90BF-7BC1-856411FCEF40}"/>
              </a:ext>
            </a:extLst>
          </p:cNvPr>
          <p:cNvSpPr txBox="1"/>
          <p:nvPr/>
        </p:nvSpPr>
        <p:spPr>
          <a:xfrm>
            <a:off x="1645920" y="6092310"/>
            <a:ext cx="9240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Highlighted point = 500 hidden units or 51,001 parameters</a:t>
            </a:r>
          </a:p>
        </p:txBody>
      </p:sp>
    </p:spTree>
    <p:extLst>
      <p:ext uri="{BB962C8B-B14F-4D97-AF65-F5344CB8AC3E}">
        <p14:creationId xmlns:p14="http://schemas.microsoft.com/office/powerpoint/2010/main" val="10549401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40E82FB-1938-CFD6-B05E-BFF8EF22A6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Number of regions created by </a:t>
                </a:r>
                <a:r>
                  <a:rPr lang="en-US" i="1" dirty="0"/>
                  <a:t>D </a:t>
                </a:r>
                <a:r>
                  <a:rPr lang="en-US" dirty="0"/>
                  <a:t>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planes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dimensions was proved by </a:t>
                </a:r>
                <a:r>
                  <a:rPr lang="en-US" dirty="0" err="1"/>
                  <a:t>Zavlasky</a:t>
                </a:r>
                <a:r>
                  <a:rPr lang="en-US" dirty="0"/>
                  <a:t> (1975) to be: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How big is this?  It’s greater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𝐷𝑖</m:t>
                        </m:r>
                      </m:sup>
                    </m:sSup>
                  </m:oMath>
                </a14:m>
                <a:r>
                  <a:rPr lang="en-US" dirty="0"/>
                  <a:t>but less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</m:oMath>
                </a14:m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840E82FB-1938-CFD6-B05E-BFF8EF22A6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457206A7-1FD9-BE59-6A64-E74246F84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Number of regions: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7F06EE-A8F3-5D0E-C103-2AB2D1D3B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450" y="2960820"/>
            <a:ext cx="1689100" cy="1409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63215E6-0543-7891-9392-E9B092CF36B6}"/>
              </a:ext>
            </a:extLst>
          </p:cNvPr>
          <p:cNvSpPr txBox="1"/>
          <p:nvPr/>
        </p:nvSpPr>
        <p:spPr>
          <a:xfrm>
            <a:off x="7535260" y="3404060"/>
            <a:ext cx="4165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D18362"/>
                </a:solidFill>
              </a:rPr>
              <a:t>Binomial coefficients!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B3E4F34-2975-A393-1631-74A156E3A63A}"/>
              </a:ext>
            </a:extLst>
          </p:cNvPr>
          <p:cNvCxnSpPr>
            <a:cxnSpLocks/>
          </p:cNvCxnSpPr>
          <p:nvPr/>
        </p:nvCxnSpPr>
        <p:spPr>
          <a:xfrm flipH="1">
            <a:off x="7100047" y="3646842"/>
            <a:ext cx="7422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5199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D1B9AA5-CC24-D606-6DD8-08E0C06BF9C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Proof that bigger than larger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𝐷𝑖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D1B9AA5-CC24-D606-6DD8-08E0C06BF9C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62A68F-4B20-E0DE-6F40-3240F4301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205318"/>
            <a:ext cx="10480770" cy="304441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A0DF17-9637-3647-98AD-C07ECDE660F8}"/>
              </a:ext>
            </a:extLst>
          </p:cNvPr>
          <p:cNvSpPr txBox="1"/>
          <p:nvPr/>
        </p:nvSpPr>
        <p:spPr>
          <a:xfrm>
            <a:off x="838201" y="5279316"/>
            <a:ext cx="34325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1D input with 1 hidden</a:t>
            </a:r>
          </a:p>
          <a:p>
            <a:pPr algn="ctr"/>
            <a:r>
              <a:rPr lang="en-US" sz="2000" dirty="0"/>
              <a:t>unit creates two regions </a:t>
            </a:r>
          </a:p>
          <a:p>
            <a:pPr algn="ctr"/>
            <a:r>
              <a:rPr lang="en-US" sz="2000" dirty="0"/>
              <a:t>(one joint)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856827-0E65-E4FA-1024-2649ADC71D72}"/>
              </a:ext>
            </a:extLst>
          </p:cNvPr>
          <p:cNvSpPr txBox="1"/>
          <p:nvPr/>
        </p:nvSpPr>
        <p:spPr>
          <a:xfrm>
            <a:off x="4398982" y="5279316"/>
            <a:ext cx="34325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2D input with 2 hidden</a:t>
            </a:r>
          </a:p>
          <a:p>
            <a:pPr algn="ctr"/>
            <a:r>
              <a:rPr lang="en-US" sz="2000" dirty="0"/>
              <a:t>units creates four regions </a:t>
            </a:r>
          </a:p>
          <a:p>
            <a:pPr algn="ctr"/>
            <a:r>
              <a:rPr lang="en-US" sz="2000" dirty="0"/>
              <a:t>(two lines)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C0D4C5-7530-BB0B-F32E-C5B706AC4DBF}"/>
              </a:ext>
            </a:extLst>
          </p:cNvPr>
          <p:cNvSpPr txBox="1"/>
          <p:nvPr/>
        </p:nvSpPr>
        <p:spPr>
          <a:xfrm>
            <a:off x="7884460" y="5279316"/>
            <a:ext cx="34325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3D input with D hidden</a:t>
            </a:r>
          </a:p>
          <a:p>
            <a:pPr algn="ctr"/>
            <a:r>
              <a:rPr lang="en-US" sz="2000" dirty="0"/>
              <a:t>units creates eight regions </a:t>
            </a:r>
          </a:p>
          <a:p>
            <a:pPr algn="ctr"/>
            <a:r>
              <a:rPr lang="en-US" sz="2000" dirty="0"/>
              <a:t>(three planes)</a:t>
            </a:r>
          </a:p>
        </p:txBody>
      </p:sp>
    </p:spTree>
    <p:extLst>
      <p:ext uri="{BB962C8B-B14F-4D97-AF65-F5344CB8AC3E}">
        <p14:creationId xmlns:p14="http://schemas.microsoft.com/office/powerpoint/2010/main" val="749112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A41A-EA20-2DF6-D7ED-8DA8EBB6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loss function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B036811-2B0B-527C-BA1C-F0050E5C3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11" y="1598667"/>
            <a:ext cx="5116290" cy="497094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338817D-3A15-56D7-736C-804D0D275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056" y="3080660"/>
            <a:ext cx="4023920" cy="21417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573E662-95CC-47AE-AFCC-E78AD11C4E38}"/>
              </a:ext>
            </a:extLst>
          </p:cNvPr>
          <p:cNvSpPr txBox="1"/>
          <p:nvPr/>
        </p:nvSpPr>
        <p:spPr>
          <a:xfrm>
            <a:off x="7086595" y="2286000"/>
            <a:ext cx="2645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Loss function: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2742B1-76D5-2B70-CAF1-12992A6B79A7}"/>
              </a:ext>
            </a:extLst>
          </p:cNvPr>
          <p:cNvSpPr txBox="1"/>
          <p:nvPr/>
        </p:nvSpPr>
        <p:spPr>
          <a:xfrm>
            <a:off x="6759724" y="5694348"/>
            <a:ext cx="4376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18362"/>
                </a:solidFill>
              </a:rPr>
              <a:t>“Least squares loss function”</a:t>
            </a:r>
          </a:p>
        </p:txBody>
      </p:sp>
    </p:spTree>
    <p:extLst>
      <p:ext uri="{BB962C8B-B14F-4D97-AF65-F5344CB8AC3E}">
        <p14:creationId xmlns:p14="http://schemas.microsoft.com/office/powerpoint/2010/main" val="32697362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network, 1 input, 1 </a:t>
            </a:r>
            <a:r>
              <a:rPr lang="en-US" dirty="0" err="1"/>
              <a:t>ouput</a:t>
            </a:r>
            <a:endParaRPr lang="en-US" dirty="0"/>
          </a:p>
          <a:p>
            <a:r>
              <a:rPr lang="en-US" dirty="0"/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>
                <a:solidFill>
                  <a:srgbClr val="D18362"/>
                </a:solidFill>
              </a:rPr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5784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9AA5-CC24-D606-6DD8-08E0C06BF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Nomenclature</a:t>
            </a:r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E0B1B4E-03E2-E104-C67F-C9F4E1568E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377" r="25574"/>
          <a:stretch/>
        </p:blipFill>
        <p:spPr>
          <a:xfrm>
            <a:off x="3785795" y="1335333"/>
            <a:ext cx="4832292" cy="2958352"/>
          </a:xfrm>
        </p:spPr>
      </p:pic>
    </p:spTree>
    <p:extLst>
      <p:ext uri="{BB962C8B-B14F-4D97-AF65-F5344CB8AC3E}">
        <p14:creationId xmlns:p14="http://schemas.microsoft.com/office/powerpoint/2010/main" val="37683414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9AA5-CC24-D606-6DD8-08E0C06BF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Nomenclature</a:t>
            </a:r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E0B1B4E-03E2-E104-C67F-C9F4E1568E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377" r="25574"/>
          <a:stretch/>
        </p:blipFill>
        <p:spPr>
          <a:xfrm>
            <a:off x="3785795" y="1335333"/>
            <a:ext cx="4832292" cy="2958352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FD174D6-53E5-1AD2-457C-ECCE30D3CE53}"/>
                  </a:ext>
                </a:extLst>
              </p:cNvPr>
              <p:cNvSpPr txBox="1"/>
              <p:nvPr/>
            </p:nvSpPr>
            <p:spPr>
              <a:xfrm>
                <a:off x="666974" y="3959848"/>
                <a:ext cx="9649609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Y-offsets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biases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Slopes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weights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Everything in one layer connected to everything in the next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Fully Connected Network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No loops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Feedforward network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Values after </a:t>
                </a:r>
                <a:r>
                  <a:rPr lang="en-US" sz="2000" dirty="0" err="1"/>
                  <a:t>ReLU</a:t>
                </a:r>
                <a:r>
                  <a:rPr lang="en-US" sz="2000" dirty="0"/>
                  <a:t> (activation functions) </a:t>
                </a:r>
                <a:r>
                  <a:rPr lang="en-US" sz="2000" dirty="0">
                    <a:solidFill>
                      <a:srgbClr val="D18362"/>
                    </a:solidFill>
                  </a:rPr>
                  <a:t>= activations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Values before </a:t>
                </a:r>
                <a:r>
                  <a:rPr lang="en-US" sz="2000" dirty="0" err="1"/>
                  <a:t>ReLU</a:t>
                </a:r>
                <a:r>
                  <a:rPr lang="en-US" sz="2000" dirty="0"/>
                  <a:t>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pre-activations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One hidden layer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shallow neural network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More than one hidden layer = </a:t>
                </a:r>
                <a:r>
                  <a:rPr lang="en-US" sz="2000" dirty="0">
                    <a:solidFill>
                      <a:srgbClr val="D18362"/>
                    </a:solidFill>
                  </a:rPr>
                  <a:t>deep neural network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Number of hidden units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D1836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m:rPr>
                        <m:sty m:val="p"/>
                      </m:rPr>
                      <a:rPr lang="en-CA" sz="2000" b="0" i="0" smtClean="0">
                        <a:solidFill>
                          <a:srgbClr val="D1836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capacity</m:t>
                    </m:r>
                  </m:oMath>
                </a14:m>
                <a:endParaRPr lang="en-US" sz="2000" dirty="0">
                  <a:solidFill>
                    <a:srgbClr val="D18362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FD174D6-53E5-1AD2-457C-ECCE30D3CE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974" y="3959848"/>
                <a:ext cx="9649609" cy="2862322"/>
              </a:xfrm>
              <a:prstGeom prst="rect">
                <a:avLst/>
              </a:prstGeom>
              <a:blipFill>
                <a:blip r:embed="rId3"/>
                <a:stretch>
                  <a:fillRect l="-526" t="-1327" r="-394" b="-2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767085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41705-4A76-8EEE-CDF1-0BE20E376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activation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4FBF30-58D6-B0C2-4FD6-CAF18663A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506" y="1677241"/>
            <a:ext cx="7446152" cy="455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9687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98E501E-9BA9-D5A8-6F39-CF745D3F3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06565" y="1690688"/>
            <a:ext cx="7608805" cy="2190413"/>
          </a:xfr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C5D9178-00A1-271F-6142-6D81934C3299}"/>
              </a:ext>
            </a:extLst>
          </p:cNvPr>
          <p:cNvSpPr txBox="1">
            <a:spLocks/>
          </p:cNvSpPr>
          <p:nvPr/>
        </p:nvSpPr>
        <p:spPr>
          <a:xfrm>
            <a:off x="838200" y="4219942"/>
            <a:ext cx="10515600" cy="133100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We have built a model that can:</a:t>
            </a:r>
          </a:p>
          <a:p>
            <a:pPr lvl="1"/>
            <a:r>
              <a:rPr lang="en-US" dirty="0"/>
              <a:t>take an arbitrary number </a:t>
            </a:r>
            <a:r>
              <a:rPr lang="en-US"/>
              <a:t>of inputs</a:t>
            </a:r>
            <a:endParaRPr lang="en-US" dirty="0"/>
          </a:p>
          <a:p>
            <a:pPr lvl="1"/>
            <a:r>
              <a:rPr lang="en-US" dirty="0"/>
              <a:t>output an arbitrary number of outputs</a:t>
            </a:r>
          </a:p>
          <a:p>
            <a:pPr lvl="1"/>
            <a:r>
              <a:rPr lang="en-US" dirty="0"/>
              <a:t>model a function of arbitrary complexity between the two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C09EB54-C920-DB6F-2D47-91DAECB0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Regression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9B6A81-3BB3-BC59-7D25-19ACBDFDF7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1558" y="5761188"/>
            <a:ext cx="2883938" cy="8533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E236F5-6A37-9D58-CC24-2BC648F922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9085" y="5710464"/>
            <a:ext cx="2882346" cy="95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221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E75D-C431-517C-F655-05602799D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surface chart&#10;&#10;Description automatically generated">
            <a:extLst>
              <a:ext uri="{FF2B5EF4-FFF2-40B4-BE49-F238E27FC236}">
                <a16:creationId xmlns:a16="http://schemas.microsoft.com/office/drawing/2014/main" id="{56238E7E-79E6-7237-1A29-3A0F54EB04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075"/>
          <a:stretch/>
        </p:blipFill>
        <p:spPr>
          <a:xfrm>
            <a:off x="5090785" y="1259260"/>
            <a:ext cx="5683711" cy="480218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B970AA-F5C8-52AD-C92B-6C92C4035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5741" y="2135796"/>
            <a:ext cx="3263792" cy="324918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006E339-56FF-E6D5-7A00-EF12B678921A}"/>
              </a:ext>
            </a:extLst>
          </p:cNvPr>
          <p:cNvSpPr/>
          <p:nvPr/>
        </p:nvSpPr>
        <p:spPr>
          <a:xfrm>
            <a:off x="7061812" y="5695720"/>
            <a:ext cx="686718" cy="568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ECA86F-3B75-15DB-3F61-1FFE8111B724}"/>
              </a:ext>
            </a:extLst>
          </p:cNvPr>
          <p:cNvSpPr/>
          <p:nvPr/>
        </p:nvSpPr>
        <p:spPr>
          <a:xfrm>
            <a:off x="10226150" y="5100520"/>
            <a:ext cx="686718" cy="568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2EDD0-37D9-7096-40EA-9BAD6285E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3180" y="5858247"/>
            <a:ext cx="1790700" cy="406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9E20EB-1A34-DED8-B056-C93CEA60F5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34559" y="5181784"/>
            <a:ext cx="1803400" cy="4064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F1CB9A2-6FF1-5CEE-B563-8FE8BCF9311E}"/>
              </a:ext>
            </a:extLst>
          </p:cNvPr>
          <p:cNvSpPr/>
          <p:nvPr/>
        </p:nvSpPr>
        <p:spPr>
          <a:xfrm>
            <a:off x="4952413" y="4101382"/>
            <a:ext cx="686718" cy="568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DE98C0-E07D-7980-E7BB-C0CB60EF42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4283622" y="3438415"/>
            <a:ext cx="19558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9449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DAD92-8914-6576-3730-4953EF5B9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time: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6250D-CB2C-4AFC-E944-60B4CD180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if we feed one neural network into another neural network?</a:t>
            </a:r>
          </a:p>
        </p:txBody>
      </p:sp>
    </p:spTree>
    <p:extLst>
      <p:ext uri="{BB962C8B-B14F-4D97-AF65-F5344CB8AC3E}">
        <p14:creationId xmlns:p14="http://schemas.microsoft.com/office/powerpoint/2010/main" val="1343552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44AA-D01A-1767-77FE-CC5A77699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1D Linear regression 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BE0E72-EFD0-C671-6900-0AD886836A4A}"/>
              </a:ext>
            </a:extLst>
          </p:cNvPr>
          <p:cNvSpPr txBox="1"/>
          <p:nvPr/>
        </p:nvSpPr>
        <p:spPr>
          <a:xfrm>
            <a:off x="3085032" y="6298250"/>
            <a:ext cx="5221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This technique is known as </a:t>
            </a:r>
            <a:r>
              <a:rPr lang="en-US" dirty="0">
                <a:solidFill>
                  <a:srgbClr val="D18362"/>
                </a:solidFill>
              </a:rPr>
              <a:t>gradient descent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B733B3-D7DB-2A62-6D0B-6CC564162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15" y="1489306"/>
            <a:ext cx="8936279" cy="461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928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5BDAC-3CAD-6FCC-2FAB-6CB57BE11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3A4E5-4C5A-6B64-CAFA-DD09B066D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1D regression model is obviously limited</a:t>
            </a:r>
          </a:p>
          <a:p>
            <a:pPr lvl="1"/>
            <a:r>
              <a:rPr lang="en-US" dirty="0"/>
              <a:t>Want to be able to describe input/output that are not lines</a:t>
            </a:r>
          </a:p>
          <a:p>
            <a:pPr lvl="1"/>
            <a:r>
              <a:rPr lang="en-US" dirty="0"/>
              <a:t>Want multiple inputs</a:t>
            </a:r>
          </a:p>
          <a:p>
            <a:pPr lvl="1"/>
            <a:r>
              <a:rPr lang="en-US" dirty="0"/>
              <a:t>Want multiple outputs</a:t>
            </a:r>
          </a:p>
          <a:p>
            <a:endParaRPr lang="en-US" dirty="0"/>
          </a:p>
          <a:p>
            <a:r>
              <a:rPr lang="en-US" dirty="0"/>
              <a:t>Shallow neural networks </a:t>
            </a:r>
          </a:p>
          <a:p>
            <a:pPr lvl="1"/>
            <a:r>
              <a:rPr lang="en-US" dirty="0"/>
              <a:t>Flexible enough to describe arbitrarily complex input/output mappings</a:t>
            </a:r>
          </a:p>
          <a:p>
            <a:pPr lvl="1"/>
            <a:r>
              <a:rPr lang="en-US" dirty="0"/>
              <a:t>Can have as many inputs as we want</a:t>
            </a:r>
          </a:p>
          <a:p>
            <a:pPr lvl="1"/>
            <a:r>
              <a:rPr lang="en-US" dirty="0"/>
              <a:t>Can have as many outputs as we want</a:t>
            </a:r>
          </a:p>
        </p:txBody>
      </p:sp>
    </p:spTree>
    <p:extLst>
      <p:ext uri="{BB962C8B-B14F-4D97-AF65-F5344CB8AC3E}">
        <p14:creationId xmlns:p14="http://schemas.microsoft.com/office/powerpoint/2010/main" val="1866347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7CA5D-0890-5BAB-16CC-D524D00E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neural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AE29-3D6A-BE02-7EAC-B7584843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D18362"/>
                </a:solidFill>
              </a:rPr>
              <a:t>Example network, 1 input, 1 output</a:t>
            </a:r>
          </a:p>
          <a:p>
            <a:r>
              <a:rPr lang="en-US" dirty="0"/>
              <a:t>Universal approximation theorem</a:t>
            </a:r>
          </a:p>
          <a:p>
            <a:r>
              <a:rPr lang="en-US" dirty="0"/>
              <a:t>More than one output</a:t>
            </a:r>
          </a:p>
          <a:p>
            <a:r>
              <a:rPr lang="en-US" dirty="0"/>
              <a:t>More than one input</a:t>
            </a:r>
          </a:p>
          <a:p>
            <a:r>
              <a:rPr lang="en-US" dirty="0"/>
              <a:t>General case</a:t>
            </a:r>
          </a:p>
          <a:p>
            <a:r>
              <a:rPr lang="en-US" dirty="0"/>
              <a:t>Number of regions</a:t>
            </a:r>
          </a:p>
          <a:p>
            <a:r>
              <a:rPr lang="en-US" dirty="0"/>
              <a:t>Terminology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95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CD07-F883-0544-F8DB-B7BE9227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1D Linear Regression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9C7B84-26D6-950E-41E4-9F60C4790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685365"/>
            <a:ext cx="10515600" cy="10256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52D259-33D9-AE03-E45B-637EA6CFC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90795"/>
            <a:ext cx="2380776" cy="103867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37BAE6E-C7BF-2744-DC3F-C50D9D7356E5}"/>
              </a:ext>
            </a:extLst>
          </p:cNvPr>
          <p:cNvSpPr txBox="1">
            <a:spLocks/>
          </p:cNvSpPr>
          <p:nvPr/>
        </p:nvSpPr>
        <p:spPr>
          <a:xfrm>
            <a:off x="838200" y="332589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Example shallow network</a:t>
            </a:r>
          </a:p>
        </p:txBody>
      </p:sp>
    </p:spTree>
    <p:extLst>
      <p:ext uri="{BB962C8B-B14F-4D97-AF65-F5344CB8AC3E}">
        <p14:creationId xmlns:p14="http://schemas.microsoft.com/office/powerpoint/2010/main" val="1706955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3484</TotalTime>
  <Words>950</Words>
  <Application>Microsoft Office PowerPoint</Application>
  <PresentationFormat>Widescreen</PresentationFormat>
  <Paragraphs>197</Paragraphs>
  <Slides>56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-apple-system</vt:lpstr>
      <vt:lpstr>Arial</vt:lpstr>
      <vt:lpstr>Calibri</vt:lpstr>
      <vt:lpstr>Calibri Light</vt:lpstr>
      <vt:lpstr>Cambria Math</vt:lpstr>
      <vt:lpstr>Office Theme</vt:lpstr>
      <vt:lpstr>Shallow Networks </vt:lpstr>
      <vt:lpstr>PowerPoint Presentation</vt:lpstr>
      <vt:lpstr>PowerPoint Presentation</vt:lpstr>
      <vt:lpstr>Regression</vt:lpstr>
      <vt:lpstr>Example: 1D Linear regression loss function</vt:lpstr>
      <vt:lpstr>Example: 1D Linear regression training</vt:lpstr>
      <vt:lpstr>Shallow neural networks</vt:lpstr>
      <vt:lpstr>Shallow neural networks </vt:lpstr>
      <vt:lpstr>1D Linear Regression</vt:lpstr>
      <vt:lpstr>Example shallow network</vt:lpstr>
      <vt:lpstr>Example shallow network</vt:lpstr>
      <vt:lpstr>Example shallow network</vt:lpstr>
      <vt:lpstr>Example shallow network</vt:lpstr>
      <vt:lpstr>Example shallow network</vt:lpstr>
      <vt:lpstr>Example shallow network</vt:lpstr>
      <vt:lpstr>Example shallow network</vt:lpstr>
      <vt:lpstr>Hidden units</vt:lpstr>
      <vt:lpstr>PowerPoint Presentation</vt:lpstr>
      <vt:lpstr>PowerPoint Presentation</vt:lpstr>
      <vt:lpstr>PowerPoint Presentation</vt:lpstr>
      <vt:lpstr>PowerPoint Presentation</vt:lpstr>
      <vt:lpstr>Example shallow network</vt:lpstr>
      <vt:lpstr>Activation pattern = which hidden units are activated</vt:lpstr>
      <vt:lpstr>Depicting neural networks</vt:lpstr>
      <vt:lpstr>Depicting neural networks</vt:lpstr>
      <vt:lpstr>Shallow neural networks </vt:lpstr>
      <vt:lpstr>With 3 hidden units:</vt:lpstr>
      <vt:lpstr>With enough hidden units…</vt:lpstr>
      <vt:lpstr>Universal approximation theorem</vt:lpstr>
      <vt:lpstr>Shallow neural networks </vt:lpstr>
      <vt:lpstr>Two outputs </vt:lpstr>
      <vt:lpstr>Two outputs </vt:lpstr>
      <vt:lpstr>Two outputs </vt:lpstr>
      <vt:lpstr>Shallow neural networks </vt:lpstr>
      <vt:lpstr>Two inputs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 1:</vt:lpstr>
      <vt:lpstr>Shallow neural networks </vt:lpstr>
      <vt:lpstr>Arbitrary inputs, hidden units, outputs</vt:lpstr>
      <vt:lpstr>Question 2:</vt:lpstr>
      <vt:lpstr>Shallow neural networks </vt:lpstr>
      <vt:lpstr>Number of output regions</vt:lpstr>
      <vt:lpstr>Number of output regions</vt:lpstr>
      <vt:lpstr>Number of regions:</vt:lpstr>
      <vt:lpstr>Proof that bigger than larger than 2^Di</vt:lpstr>
      <vt:lpstr>Shallow neural networks </vt:lpstr>
      <vt:lpstr>Nomenclature</vt:lpstr>
      <vt:lpstr>Nomenclature</vt:lpstr>
      <vt:lpstr>Other activation functions</vt:lpstr>
      <vt:lpstr>Regression</vt:lpstr>
      <vt:lpstr>PowerPoint Presentation</vt:lpstr>
      <vt:lpstr>Next time: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Prince</dc:creator>
  <cp:lastModifiedBy>Sandesh Kumar</cp:lastModifiedBy>
  <cp:revision>5</cp:revision>
  <dcterms:created xsi:type="dcterms:W3CDTF">2022-10-02T15:24:04Z</dcterms:created>
  <dcterms:modified xsi:type="dcterms:W3CDTF">2024-08-28T10:56:49Z</dcterms:modified>
</cp:coreProperties>
</file>

<file path=docProps/thumbnail.jpeg>
</file>